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600" r:id="rId4"/>
    <p:sldId id="605" r:id="rId5"/>
    <p:sldId id="606" r:id="rId6"/>
    <p:sldId id="607" r:id="rId7"/>
    <p:sldId id="608" r:id="rId8"/>
    <p:sldId id="599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875" autoAdjust="0"/>
  </p:normalViewPr>
  <p:slideViewPr>
    <p:cSldViewPr>
      <p:cViewPr varScale="1">
        <p:scale>
          <a:sx n="63" d="100"/>
          <a:sy n="63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323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056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405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287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625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Scanning and discovery for AMP IoT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39789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 scanning and discovery for AMP IoT.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Scanning and discovery </a:t>
            </a:r>
            <a:endParaRPr lang="zh-CN" alt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11695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EAB73CA-9A5E-4B62-88A3-70856B6D3604}"/>
              </a:ext>
            </a:extLst>
          </p:cNvPr>
          <p:cNvSpPr txBox="1"/>
          <p:nvPr/>
        </p:nvSpPr>
        <p:spPr>
          <a:xfrm>
            <a:off x="323056" y="1148287"/>
            <a:ext cx="8516144" cy="5324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legacy </a:t>
            </a:r>
            <a:r>
              <a:rPr lang="en-US" altLang="zh-CN" sz="2000" dirty="0" err="1">
                <a:cs typeface="Times New Roman" panose="02020603050405020304" pitchFamily="18" charset="0"/>
              </a:rPr>
              <a:t>WiFi</a:t>
            </a:r>
            <a:r>
              <a:rPr lang="en-US" altLang="zh-CN" sz="2000" dirty="0">
                <a:cs typeface="Times New Roman" panose="02020603050405020304" pitchFamily="18" charset="0"/>
              </a:rPr>
              <a:t> system, both passive scanning and active discovery are supported.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 passive scanning mode, non-AP STA needs to scan the beacon sent by a AP to discover the network.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The beacon is transmitted periodically.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Non-AP STA may need to search many/all the channels to find a beacon.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 active discovery, non-AP STA doesn’t have to scan the beacon but instead to send a probe request when it wants to transmit data. And the AP send a probe response to the STA.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dirty="0">
                <a:cs typeface="Times New Roman" panose="02020603050405020304" pitchFamily="18" charset="0"/>
              </a:rPr>
              <a:t>The probe request can be transmitted in one of the uplink channels.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IoT, how to support discovery procedure? Shall both passive scanning and active discovery be supported?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7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Passive scanning: without vs. with periodic beacon </a:t>
            </a:r>
            <a:endParaRPr lang="zh-CN" alt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EAB73CA-9A5E-4B62-88A3-70856B6D3604}"/>
              </a:ext>
            </a:extLst>
          </p:cNvPr>
          <p:cNvSpPr txBox="1"/>
          <p:nvPr/>
        </p:nvSpPr>
        <p:spPr>
          <a:xfrm>
            <a:off x="313928" y="1853863"/>
            <a:ext cx="8516144" cy="39395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legacy </a:t>
            </a:r>
            <a:r>
              <a:rPr lang="en-US" altLang="zh-CN" sz="2000" dirty="0" err="1">
                <a:cs typeface="Times New Roman" panose="02020603050405020304" pitchFamily="18" charset="0"/>
              </a:rPr>
              <a:t>WiFi</a:t>
            </a:r>
            <a:r>
              <a:rPr lang="en-US" altLang="zh-CN" sz="2000" dirty="0">
                <a:cs typeface="Times New Roman" panose="02020603050405020304" pitchFamily="18" charset="0"/>
              </a:rPr>
              <a:t> system, beacon is used to indicate the presence of the AP and broadcast the essential network parameters such as BSSID, timestamp, beacon interval, data rate 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Non-AP STA can be aware of the existence of the network after reading  a beacon and can acquire its configuration information.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beacon is transmitted in a periodic manner.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IoT, the information carried in a beacon channel is still useful. But, will a AMP beacon is used? Or Another channel is used?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44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Passive scanning:  necessity and feasibility of periodic beacon </a:t>
            </a:r>
            <a:endParaRPr lang="zh-CN" alt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11695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EAB73CA-9A5E-4B62-88A3-70856B6D3604}"/>
              </a:ext>
            </a:extLst>
          </p:cNvPr>
          <p:cNvSpPr txBox="1"/>
          <p:nvPr/>
        </p:nvSpPr>
        <p:spPr>
          <a:xfrm>
            <a:off x="199628" y="1202973"/>
            <a:ext cx="8516144" cy="61709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some use cases, there are a lot of AMP STA needs to be handled(e.g. sensor data collection or inventory). The whole commutation procedure will last for quite a long time or a while. Periodical beacon is needed, because,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It is still the easiest and efficient way to use periodic beacon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convey system information</a:t>
            </a:r>
            <a:r>
              <a:rPr lang="en-US" altLang="zh-CN" sz="2000" dirty="0">
                <a:cs typeface="Times New Roman" panose="02020603050405020304" pitchFamily="18" charset="0"/>
              </a:rPr>
              <a:t>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lots of</a:t>
            </a:r>
            <a:r>
              <a:rPr lang="en-US" altLang="zh-CN" sz="2000" dirty="0">
                <a:cs typeface="Times New Roman" panose="02020603050405020304" pitchFamily="18" charset="0"/>
              </a:rPr>
              <a:t> AMP devices and also indicate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the presence of the network</a:t>
            </a:r>
            <a:r>
              <a:rPr lang="en-US" altLang="zh-CN" sz="2000" dirty="0">
                <a:cs typeface="Times New Roman" panose="02020603050405020304" pitchFamily="18" charset="0"/>
              </a:rPr>
              <a:t>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Periodic beacon can provide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stable timing reference</a:t>
            </a:r>
            <a:r>
              <a:rPr lang="en-US" altLang="zh-CN" sz="2000" dirty="0">
                <a:cs typeface="Times New Roman" panose="02020603050405020304" pitchFamily="18" charset="0"/>
              </a:rPr>
              <a:t>, which has been utilized for many other function (e.g.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power saving/management mechanisms, paging function</a:t>
            </a:r>
            <a:r>
              <a:rPr lang="en-US" altLang="zh-CN" sz="2000" dirty="0">
                <a:cs typeface="Times New Roman" panose="02020603050405020304" pitchFamily="18" charset="0"/>
              </a:rPr>
              <a:t>). It is expected similar power saving/management mechanisms is also needed for AMP.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Periodic beacon has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pre-known time locations </a:t>
            </a:r>
            <a:r>
              <a:rPr lang="en-US" altLang="zh-CN" sz="2000" dirty="0">
                <a:cs typeface="Times New Roman" panose="02020603050405020304" pitchFamily="18" charset="0"/>
              </a:rPr>
              <a:t>of beacon, it is beneficial for device’s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power saving</a:t>
            </a:r>
            <a:r>
              <a:rPr lang="en-US" altLang="zh-CN" sz="2000" dirty="0">
                <a:cs typeface="Times New Roman" panose="02020603050405020304" pitchFamily="18" charset="0"/>
              </a:rPr>
              <a:t>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STA with RF ED receiver[1], the receiving bandwidth can be tens of </a:t>
            </a:r>
            <a:r>
              <a:rPr lang="en-US" altLang="zh-CN" sz="2000" dirty="0" err="1">
                <a:cs typeface="Times New Roman" panose="02020603050405020304" pitchFamily="18" charset="0"/>
              </a:rPr>
              <a:t>MHz.</a:t>
            </a:r>
            <a:r>
              <a:rPr lang="en-US" altLang="zh-CN" sz="2000" dirty="0">
                <a:cs typeface="Times New Roman" panose="02020603050405020304" pitchFamily="18" charset="0"/>
              </a:rPr>
              <a:t> Once a beacon channel fall within its wide receiving bandwidth, it can be detected by AMP STA without much scanning effort.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58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Passive scanning:  feasibility of AMP operation without beacon </a:t>
            </a:r>
            <a:endParaRPr lang="zh-CN" alt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11695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EAB73CA-9A5E-4B62-88A3-70856B6D3604}"/>
              </a:ext>
            </a:extLst>
          </p:cNvPr>
          <p:cNvSpPr txBox="1"/>
          <p:nvPr/>
        </p:nvSpPr>
        <p:spPr>
          <a:xfrm>
            <a:off x="199628" y="1208348"/>
            <a:ext cx="8516144" cy="463203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some other use cases, there is only peer-to-peer communication, e.g. close range communication or finding home belongings at home.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AP only needs to communicate with one AMP STA at a time.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AMP STA can be scheduled immediately when it harvests sufficient power and wakes up.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There is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no scheduling delay</a:t>
            </a:r>
            <a:r>
              <a:rPr lang="en-US" altLang="zh-CN" sz="2000" dirty="0">
                <a:cs typeface="Times New Roman" panose="02020603050405020304" pitchFamily="18" charset="0"/>
              </a:rPr>
              <a:t> as for multiple device scheduling.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There is no need to send periodic beacon.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A trigger frame</a:t>
            </a:r>
            <a:r>
              <a:rPr lang="en-US" altLang="zh-CN" sz="2000" dirty="0">
                <a:cs typeface="Times New Roman" panose="02020603050405020304" pitchFamily="18" charset="0"/>
              </a:rPr>
              <a:t> can be send to </a:t>
            </a:r>
            <a:r>
              <a:rPr lang="en-US" altLang="zh-CN" sz="2000" dirty="0">
                <a:solidFill>
                  <a:srgbClr val="0000FF"/>
                </a:solidFill>
                <a:cs typeface="Times New Roman" panose="02020603050405020304" pitchFamily="18" charset="0"/>
              </a:rPr>
              <a:t>start the communication procedure </a:t>
            </a:r>
            <a:r>
              <a:rPr lang="en-US" altLang="zh-CN" sz="2000" dirty="0">
                <a:cs typeface="Times New Roman" panose="02020603050405020304" pitchFamily="18" charset="0"/>
              </a:rPr>
              <a:t>between the AP and the AMP STA. And, the system configuration information (if any) can be carried in the trigger signaling.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6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Active discovery</a:t>
            </a:r>
            <a:endParaRPr lang="zh-CN" alt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11695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EAB73CA-9A5E-4B62-88A3-70856B6D3604}"/>
              </a:ext>
            </a:extLst>
          </p:cNvPr>
          <p:cNvSpPr txBox="1"/>
          <p:nvPr/>
        </p:nvSpPr>
        <p:spPr>
          <a:xfrm>
            <a:off x="199628" y="1202973"/>
            <a:ext cx="8516144" cy="39395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 the other hands, it can be considered whether active discovery can be used.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 active discovery procedure, the AMP STA sends a probe request when it wants to communicate with the AMP AP.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The probe request can be send in a predefined channel when there are multiple candidate physical channels.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in[2], for AMP STA that is not able to transmit a legacy preamble, its uplink transmission shall be triggered by the AP thus it can be protected by the AP.  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 Therefore, it is difficult to support active discovery for AMP IoT.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8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3056" y="1148287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scanning and discovery for AMP is discussed. The following is proposed: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Support AMP operation with and without beacon.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 </a:t>
            </a:r>
            <a:r>
              <a:rPr lang="en-US" altLang="zh-CN" dirty="0"/>
              <a:t>Design target and device capabilities for AMP IoT</a:t>
            </a:r>
            <a:endParaRPr lang="en-SG" altLang="zh-CN" dirty="0"/>
          </a:p>
          <a:p>
            <a:pPr lvl="0">
              <a:buFont typeface="+mj-lt"/>
              <a:buAutoNum type="arabicPeriod"/>
            </a:pPr>
            <a:r>
              <a:rPr lang="en-US" altLang="zh-CN" dirty="0"/>
              <a:t>IEEE 802.11-23/0827r0, </a:t>
            </a:r>
            <a:r>
              <a:rPr lang="en-GB" altLang="zh-CN" dirty="0"/>
              <a:t>AMP IoT Medium Access</a:t>
            </a:r>
            <a:endParaRPr lang="zh-CN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802.11-24/1202r0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11352</TotalTime>
  <Words>910</Words>
  <Application>Microsoft Office PowerPoint</Application>
  <PresentationFormat>全屏显示(4:3)</PresentationFormat>
  <Paragraphs>121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OPPOSans B</vt:lpstr>
      <vt:lpstr>宋体</vt:lpstr>
      <vt:lpstr>Arial</vt:lpstr>
      <vt:lpstr>Calibri</vt:lpstr>
      <vt:lpstr>Times New Roman</vt:lpstr>
      <vt:lpstr>Wingdings</vt:lpstr>
      <vt:lpstr>ACcord Submission Template</vt:lpstr>
      <vt:lpstr>Scanning and discovery for AMP IoT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2113</cp:revision>
  <cp:lastPrinted>1998-02-10T13:28:00Z</cp:lastPrinted>
  <dcterms:created xsi:type="dcterms:W3CDTF">2009-12-02T19:05:00Z</dcterms:created>
  <dcterms:modified xsi:type="dcterms:W3CDTF">2024-07-12T08:56:58Z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