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79" r:id="rId4"/>
    <p:sldId id="287" r:id="rId5"/>
    <p:sldId id="290" r:id="rId6"/>
    <p:sldId id="2400" r:id="rId7"/>
    <p:sldId id="2401" r:id="rId8"/>
    <p:sldId id="239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이" lastIdx="22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2" autoAdjust="0"/>
    <p:restoredTop sz="92377" autoAdjust="0"/>
  </p:normalViewPr>
  <p:slideViewPr>
    <p:cSldViewPr>
      <p:cViewPr varScale="1">
        <p:scale>
          <a:sx n="84" d="100"/>
          <a:sy n="84" d="100"/>
        </p:scale>
        <p:origin x="507" y="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72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54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7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1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92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3DBC0-C287-E4CE-CC0E-0CFB47539E0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422400" y="1371600"/>
            <a:ext cx="12192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502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Sep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on OBSS R-TWT Protection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252DA72-5E5C-1F43-6E5D-AA1143BD5F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665201"/>
              </p:ext>
            </p:extLst>
          </p:nvPr>
        </p:nvGraphicFramePr>
        <p:xfrm>
          <a:off x="992188" y="2413000"/>
          <a:ext cx="9890125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01369" imgH="2740025" progId="Word.Document.8">
                  <p:embed/>
                </p:oleObj>
              </mc:Choice>
              <mc:Fallback>
                <p:oleObj name="Document" r:id="rId3" imgW="10501369" imgH="274002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3000"/>
                        <a:ext cx="9890125" cy="2579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11be, R-TWT was adopted to support low latency (LL) traffic transmission.</a:t>
            </a:r>
            <a:endParaRPr lang="en-US" altLang="ko-KR" sz="1800" dirty="0"/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However, in 11be, protection mechanism for R-TWT schedule only considers intra-BSS.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To enhance the protection mechanism, in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, there have been several discussions about protecting R-TWT</a:t>
            </a:r>
            <a:r>
              <a:rPr lang="ko-KR" altLang="en-US" sz="2000" dirty="0"/>
              <a:t> </a:t>
            </a:r>
            <a:r>
              <a:rPr lang="en-US" altLang="ko-KR" sz="2000" dirty="0"/>
              <a:t>schedule under multi-BSS scenario [1-9]. 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Most of these discussions consider using beacon frame to announce OBSS R-TWT schedule in a BSS.</a:t>
            </a:r>
            <a:endParaRPr lang="en-US" altLang="ko-KR" sz="1400" dirty="0"/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However, using beacon frame has several issues.</a:t>
            </a:r>
          </a:p>
          <a:p>
            <a:pPr marL="800100" lvl="1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this contribution, issues on OBSS R-TWT protection using beacon frame are discussed.</a:t>
            </a:r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Then, an issue on OBSS R-TWT protection without beacon frame and a possible approach to OBSS R-TWT protection with individually AP controlled mechanism are discussed. </a:t>
            </a:r>
            <a:endParaRPr lang="en-US" altLang="ko-KR" sz="1800" dirty="0"/>
          </a:p>
          <a:p>
            <a:pPr marL="4000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on using beacon frame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Announcing OBSS R-TWT schedules via beacon frame in a BSS has several issues.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Issue 1. Information exchanging delay for OBSS R-TWT schedule caused by periodicity.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When announcing OBSS R-TWT schedules via beacon frames in a BSS, the information exchanging period is dependent on the period of TBTT. This causes some delay when a new OBSS R-TWT schedule occurs between TBTTs.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Issue 2. Beacon bloating.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There are several discussions about using beacon frame to announce OBSS R-TWT schedules [6, 9].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However, because using beacon frame to announce OBSS R-TWT schedules may require substantial amount space in beacon frame, OBSS R-TWT schedule announcement may cause beacon bloating.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609433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F1077193-55E6-FDB1-78FD-65DF5656E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9837" y="3476147"/>
            <a:ext cx="8790212" cy="26960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Without broadcasting OBSS R-TWT schedule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Basic assumption: an AP knows OBSS R-TWT schedules through certain mechanisms.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How an AP knows OBSS R-TWT schedules is out of the scope of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If an AP is a TXOP holder, it can adjust its TXOP to protect OBSS R-TWT schedule.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64445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CBEFFE68-DA23-1CDD-3A17-23F2A7CDA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780" y="3385607"/>
            <a:ext cx="10056440" cy="287770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800" dirty="0"/>
              <a:t>Without broadcasting OBSS R-TWT schedule (cont’d)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However, there is an issue if a non-AP</a:t>
            </a:r>
            <a:r>
              <a:rPr lang="ko-KR" altLang="en-US" sz="2000" dirty="0"/>
              <a:t> </a:t>
            </a:r>
            <a:r>
              <a:rPr lang="en-US" altLang="ko-KR" sz="2000" dirty="0"/>
              <a:t>STA is a TXOP holder because the non-AP STA might have no information on OBSS R-TWT schedule.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When the STA in the BSS obtains a TXOP, STA’s transmission may interrupt the start time of OBSS R-TWT SP.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Because of ED, NAV, etc.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6005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Possible approach</a:t>
            </a: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AP controlled CR-TWT protection.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In [10], TXOP truncation method by TXOP responder was proposed.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In CR-TWT protection, similarly, AP can employ the TXOP truncation method proposed in [10].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If the AP knows that non-AP STA’s TXOP overlaps with the OBSS R-TWT SP, then the AP can truncate the STA’s TXOP.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NAV update rule to update with shorter time has to be discussed together with [10].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DBE6583-7BB8-CCCD-6691-0D01E45F2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3865" y="3614402"/>
            <a:ext cx="9708679" cy="275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41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GB" altLang="ko-KR" sz="2000" dirty="0"/>
              <a:t>In this contribution, several issues on using beacon frames to protect OBSS R-TWT schedules were discussed.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GB" altLang="ko-KR" sz="1800" dirty="0"/>
              <a:t>The issues were information exchanging delay and beacon bloating.</a:t>
            </a:r>
          </a:p>
          <a:p>
            <a:pPr lvl="1" latinLnBrk="0">
              <a:buFont typeface="Times New Roman" pitchFamily="16" charset="0"/>
              <a:buChar char="•"/>
            </a:pPr>
            <a:endParaRPr lang="en-GB" sz="2000" dirty="0"/>
          </a:p>
          <a:p>
            <a:pPr latinLnBrk="0">
              <a:buFont typeface="Times New Roman" pitchFamily="16" charset="0"/>
              <a:buChar char="•"/>
            </a:pPr>
            <a:r>
              <a:rPr lang="en-GB" sz="2000" dirty="0"/>
              <a:t>To address these issues, protection method w</a:t>
            </a:r>
            <a:r>
              <a:rPr lang="en-GB" altLang="ko-KR" sz="2000" dirty="0"/>
              <a:t>ithout broadcasting OBSS R-TWT schedule </a:t>
            </a:r>
            <a:r>
              <a:rPr lang="en-GB" sz="2000" dirty="0"/>
              <a:t>were discussed.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When an AP is a TXOP holder, it can adjust its TXOP easily.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However, when a non-AP STA is a TXOP holder, the OBSS R-TWT schedule may be interrupted. </a:t>
            </a:r>
          </a:p>
          <a:p>
            <a:pPr lvl="1" latinLnBrk="0">
              <a:buFont typeface="Times New Roman" pitchFamily="16" charset="0"/>
              <a:buChar char="•"/>
            </a:pPr>
            <a:endParaRPr lang="en-US" altLang="ko-KR" sz="1800" dirty="0"/>
          </a:p>
          <a:p>
            <a:pPr latinLnBrk="0">
              <a:buFont typeface="Times New Roman" pitchFamily="16" charset="0"/>
              <a:buChar char="•"/>
            </a:pPr>
            <a:r>
              <a:rPr lang="en-US" altLang="ko-KR" sz="2000" dirty="0"/>
              <a:t>A possible approach for </a:t>
            </a:r>
            <a:r>
              <a:rPr lang="en-GB" altLang="ko-KR" sz="2000" dirty="0"/>
              <a:t>protection method without broadcasting OBSS R-TWT schedule</a:t>
            </a:r>
            <a:r>
              <a:rPr lang="en-US" altLang="ko-KR" sz="2000" dirty="0"/>
              <a:t> was discussed.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The possible approach was TXOP truncation method by TXOP responder (AP).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sz="1800" dirty="0"/>
              <a:t>With this method, an AP can truncate a non-AP STA’s TXOP to protect OBSS R-TWT schedule.</a:t>
            </a:r>
            <a:endParaRPr lang="en-GB" altLang="ko-KR" sz="1800" dirty="0"/>
          </a:p>
          <a:p>
            <a:pPr lvl="1" latinLnBrk="0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Gwangho</a:t>
            </a:r>
            <a:r>
              <a:rPr lang="en-GB" dirty="0"/>
              <a:t>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369273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5412E-A747-E455-EC22-BD38E138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Straw 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966A1-4608-49D4-412F-639F485D4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Do you agree the following?: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11bn supports a OBSS R-TWT protection method without broadcasting beacon frame. 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dirty="0"/>
              <a:t>E.g., an AP which is TXOP responder can truncate TXOP obtained by non-AP STA to protect OBSS R-TWT schedule without broadcasting beacon frame. 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Y / N / 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24D20-FCCF-383D-3564-7A472008E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3358-F653-AF43-4769-ED5624960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Gwangho</a:t>
            </a:r>
            <a:r>
              <a:rPr lang="en-GB" altLang="ko-KR" dirty="0"/>
              <a:t> Lee, KNUT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02CC3E-D0D5-EFC1-00DD-69C8E34436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63207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[1] 11-23-0226-02-0uhr-coordination-of-r-twt-for-multi-ap-deployment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[2] 11-23-0250-00-0uhr-ap-coordination-with-r-twt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[3] 11-23-0291-00-0uhr-r-twt-multi-ap-coordination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[4] 11-23-0771-00-0uhr-coordinated-r-twt-protection-in-multi-bss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[5] 11-23-1087-00-0uhr-announcement-for-r-twt-coordination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[6] 11-23-2084-01-00bn-enhanced-r-twt-for-uhr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[7] 11-24-0407-00-00bn-r-twt-multi-ap-coordination-follow-up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[8] 11-24-0827-00-00bn-obss-interference-impact-on-cr-twt-and-enhanced-channel-access-rules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[9] 11-23-2022-01-00bn-r-twt-for-multi-ap-follow-up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[10] 11-23-2002-02-00bn-in-device-coexistence-and-interference-follow-up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기고(작성중)</Template>
  <TotalTime>11515</TotalTime>
  <Words>862</Words>
  <Application>Microsoft Office PowerPoint</Application>
  <PresentationFormat>와이드스크린</PresentationFormat>
  <Paragraphs>125</Paragraphs>
  <Slides>9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테마</vt:lpstr>
      <vt:lpstr>Document</vt:lpstr>
      <vt:lpstr>Issues on OBSS R-TWT Protection</vt:lpstr>
      <vt:lpstr>Introduction</vt:lpstr>
      <vt:lpstr>Issues on using beacon frame</vt:lpstr>
      <vt:lpstr>Without broadcasting OBSS R-TWT schedule</vt:lpstr>
      <vt:lpstr>Without broadcasting OBSS R-TWT schedule (cont’d)</vt:lpstr>
      <vt:lpstr>Possible approach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OBSS R-TWT Protection</dc:title>
  <dc:creator>이광호</dc:creator>
  <cp:keywords/>
  <cp:lastModifiedBy>이광호</cp:lastModifiedBy>
  <cp:revision>764</cp:revision>
  <cp:lastPrinted>1601-01-01T00:00:00Z</cp:lastPrinted>
  <dcterms:created xsi:type="dcterms:W3CDTF">2024-06-24T01:14:18Z</dcterms:created>
  <dcterms:modified xsi:type="dcterms:W3CDTF">2024-09-10T00:49:16Z</dcterms:modified>
  <cp:category>Name, Affiliation</cp:category>
</cp:coreProperties>
</file>