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4"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07" d="100"/>
          <a:sy n="107" d="100"/>
        </p:scale>
        <p:origin x="996"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7/10/2024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4/1161r0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2024-07-10</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July 11,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agenda slots in Montreal:</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Monday 		AM1</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Tuesday 		AM2 and PM2</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Wednesday	PM2</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Thursday		AM1</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Comment assignment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Plenary 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6297743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a:t>	</a:t>
            </a:r>
            <a:r>
              <a:rPr lang="en-US">
                <a:highlight>
                  <a:srgbClr val="FFFF00"/>
                </a:highlight>
              </a:rPr>
              <a:t>May </a:t>
            </a:r>
            <a:r>
              <a:rPr lang="en-US" dirty="0">
                <a:highlight>
                  <a:srgbClr val="FFFF00"/>
                </a:highlight>
              </a:rPr>
              <a:t>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18362</TotalTime>
  <Words>1911</Words>
  <Application>Microsoft Office PowerPoint</Application>
  <PresentationFormat>On-screen Show (4:3)</PresentationFormat>
  <Paragraphs>159</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July 11,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268</cp:revision>
  <dcterms:modified xsi:type="dcterms:W3CDTF">2024-07-10T13:49:55Z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