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603" r:id="rId6"/>
    <p:sldId id="717" r:id="rId7"/>
    <p:sldId id="720" r:id="rId8"/>
    <p:sldId id="748" r:id="rId9"/>
    <p:sldId id="725" r:id="rId10"/>
    <p:sldId id="724" r:id="rId11"/>
    <p:sldId id="722" r:id="rId12"/>
    <p:sldId id="723" r:id="rId13"/>
    <p:sldId id="728" r:id="rId14"/>
    <p:sldId id="742" r:id="rId15"/>
    <p:sldId id="743" r:id="rId16"/>
    <p:sldId id="744" r:id="rId17"/>
    <p:sldId id="745" r:id="rId18"/>
    <p:sldId id="736" r:id="rId19"/>
    <p:sldId id="737" r:id="rId20"/>
    <p:sldId id="738" r:id="rId21"/>
    <p:sldId id="746" r:id="rId22"/>
    <p:sldId id="749" r:id="rId23"/>
    <p:sldId id="747" r:id="rId24"/>
    <p:sldId id="750" r:id="rId25"/>
    <p:sldId id="264" r:id="rId26"/>
    <p:sldId id="640" r:id="rId27"/>
    <p:sldId id="639" r:id="rId2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A92F55-695F-BD3F-64F7-160958EDFD5F}" name="Sigurd Schelstraete" initials="SS" userId="Sigurd Schelstraete" providerId="None"/>
  <p188:author id="{CFE83E71-4706-7467-DA66-7D26D36591C4}" name="Rainer Strobel" initials="RS" userId="S::rstrobel@maxlinear.com::2f077573-362c-4efe-a658-171d725f9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120"/>
    <a:srgbClr val="0072BD"/>
    <a:srgbClr val="D95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67ECE-F639-4B87-A3A6-D840C14F45CC}" v="24" dt="2024-07-15T21:16:38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94660"/>
  </p:normalViewPr>
  <p:slideViewPr>
    <p:cSldViewPr>
      <p:cViewPr varScale="1">
        <p:scale>
          <a:sx n="74" d="100"/>
          <a:sy n="74" d="100"/>
        </p:scale>
        <p:origin x="403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ner Strobel" userId="2f077573-362c-4efe-a658-171d725f9cf0" providerId="ADAL" clId="{D457A0DD-73C5-41A5-A0AF-4E4906F0D880}"/>
    <pc:docChg chg="undo custSel addSld modSld">
      <pc:chgData name="Rainer Strobel" userId="2f077573-362c-4efe-a658-171d725f9cf0" providerId="ADAL" clId="{D457A0DD-73C5-41A5-A0AF-4E4906F0D880}" dt="2024-06-04T12:55:46.797" v="1044" actId="1076"/>
      <pc:docMkLst>
        <pc:docMk/>
      </pc:docMkLst>
      <pc:sldChg chg="modSp mod">
        <pc:chgData name="Rainer Strobel" userId="2f077573-362c-4efe-a658-171d725f9cf0" providerId="ADAL" clId="{D457A0DD-73C5-41A5-A0AF-4E4906F0D880}" dt="2024-05-29T11:54:41.419" v="335" actId="20577"/>
        <pc:sldMkLst>
          <pc:docMk/>
          <pc:sldMk cId="0" sldId="264"/>
        </pc:sldMkLst>
        <pc:spChg chg="mod">
          <ac:chgData name="Rainer Strobel" userId="2f077573-362c-4efe-a658-171d725f9cf0" providerId="ADAL" clId="{D457A0DD-73C5-41A5-A0AF-4E4906F0D880}" dt="2024-05-29T11:54:41.419" v="335" actId="20577"/>
          <ac:spMkLst>
            <pc:docMk/>
            <pc:sldMk cId="0" sldId="264"/>
            <ac:spMk id="2" creationId="{00000000-0000-0000-0000-000000000000}"/>
          </ac:spMkLst>
        </pc:spChg>
      </pc:sldChg>
      <pc:sldChg chg="addSp modSp mod modClrScheme chgLayout">
        <pc:chgData name="Rainer Strobel" userId="2f077573-362c-4efe-a658-171d725f9cf0" providerId="ADAL" clId="{D457A0DD-73C5-41A5-A0AF-4E4906F0D880}" dt="2024-05-29T11:59:06.152" v="650" actId="20577"/>
        <pc:sldMkLst>
          <pc:docMk/>
          <pc:sldMk cId="2109755234" sldId="639"/>
        </pc:sldMkLst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2" creationId="{8FDA6280-039E-FFEA-4D1A-302B4B8DBB0B}"/>
          </ac:spMkLst>
        </pc:spChg>
        <pc:spChg chg="add mod ord">
          <ac:chgData name="Rainer Strobel" userId="2f077573-362c-4efe-a658-171d725f9cf0" providerId="ADAL" clId="{D457A0DD-73C5-41A5-A0AF-4E4906F0D880}" dt="2024-05-29T11:59:06.152" v="650" actId="20577"/>
          <ac:spMkLst>
            <pc:docMk/>
            <pc:sldMk cId="2109755234" sldId="639"/>
            <ac:spMk id="3" creationId="{A6C3805A-A159-99B4-0D73-B5604561BF72}"/>
          </ac:spMkLst>
        </pc:spChg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4" creationId="{C151B292-0C2E-1EE8-7B30-E2961E819706}"/>
          </ac:spMkLst>
        </pc:spChg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6" creationId="{AE882F65-2DE6-8CFD-D90A-B92D7FC587AC}"/>
          </ac:spMkLst>
        </pc:spChg>
        <pc:spChg chg="mod ord">
          <ac:chgData name="Rainer Strobel" userId="2f077573-362c-4efe-a658-171d725f9cf0" providerId="ADAL" clId="{D457A0DD-73C5-41A5-A0AF-4E4906F0D880}" dt="2024-05-29T11:58:16.927" v="496" actId="700"/>
          <ac:spMkLst>
            <pc:docMk/>
            <pc:sldMk cId="2109755234" sldId="639"/>
            <ac:spMk id="8" creationId="{C1764C1B-8BD8-5316-F198-FEB18DFF673C}"/>
          </ac:spMkLst>
        </pc:spChg>
        <pc:graphicFrameChg chg="mod ord modGraphic">
          <ac:chgData name="Rainer Strobel" userId="2f077573-362c-4efe-a658-171d725f9cf0" providerId="ADAL" clId="{D457A0DD-73C5-41A5-A0AF-4E4906F0D880}" dt="2024-05-29T11:58:16.927" v="496" actId="700"/>
          <ac:graphicFrameMkLst>
            <pc:docMk/>
            <pc:sldMk cId="2109755234" sldId="639"/>
            <ac:graphicFrameMk id="17" creationId="{F08364A0-38FC-4AAB-5702-CE5B8593A968}"/>
          </ac:graphicFrameMkLst>
        </pc:graphicFrameChg>
      </pc:sldChg>
      <pc:sldChg chg="modSp mod">
        <pc:chgData name="Rainer Strobel" userId="2f077573-362c-4efe-a658-171d725f9cf0" providerId="ADAL" clId="{D457A0DD-73C5-41A5-A0AF-4E4906F0D880}" dt="2024-05-29T11:54:51.153" v="339" actId="20577"/>
        <pc:sldMkLst>
          <pc:docMk/>
          <pc:sldMk cId="3349910773" sldId="717"/>
        </pc:sldMkLst>
        <pc:spChg chg="mod">
          <ac:chgData name="Rainer Strobel" userId="2f077573-362c-4efe-a658-171d725f9cf0" providerId="ADAL" clId="{D457A0DD-73C5-41A5-A0AF-4E4906F0D880}" dt="2024-05-29T11:46:18.755" v="23" actId="20577"/>
          <ac:spMkLst>
            <pc:docMk/>
            <pc:sldMk cId="3349910773" sldId="717"/>
            <ac:spMk id="2" creationId="{01A2C51A-7EB1-8857-D26E-00B869AC4F37}"/>
          </ac:spMkLst>
        </pc:spChg>
        <pc:spChg chg="mod">
          <ac:chgData name="Rainer Strobel" userId="2f077573-362c-4efe-a658-171d725f9cf0" providerId="ADAL" clId="{D457A0DD-73C5-41A5-A0AF-4E4906F0D880}" dt="2024-05-29T11:54:51.153" v="339" actId="20577"/>
          <ac:spMkLst>
            <pc:docMk/>
            <pc:sldMk cId="3349910773" sldId="717"/>
            <ac:spMk id="3" creationId="{647ED137-4ECC-C29B-9200-FB62D097174C}"/>
          </ac:spMkLst>
        </pc:spChg>
      </pc:sldChg>
      <pc:sldChg chg="modSp mod">
        <pc:chgData name="Rainer Strobel" userId="2f077573-362c-4efe-a658-171d725f9cf0" providerId="ADAL" clId="{D457A0DD-73C5-41A5-A0AF-4E4906F0D880}" dt="2024-05-29T11:55:26.109" v="354" actId="20577"/>
        <pc:sldMkLst>
          <pc:docMk/>
          <pc:sldMk cId="3620304488" sldId="720"/>
        </pc:sldMkLst>
        <pc:spChg chg="mod">
          <ac:chgData name="Rainer Strobel" userId="2f077573-362c-4efe-a658-171d725f9cf0" providerId="ADAL" clId="{D457A0DD-73C5-41A5-A0AF-4E4906F0D880}" dt="2024-05-29T11:55:26.109" v="354" actId="20577"/>
          <ac:spMkLst>
            <pc:docMk/>
            <pc:sldMk cId="3620304488" sldId="720"/>
            <ac:spMk id="3" creationId="{8C970326-B600-1627-948F-1BB4E0BE5744}"/>
          </ac:spMkLst>
        </pc:spChg>
      </pc:sldChg>
      <pc:sldChg chg="addSp delSp modSp mod">
        <pc:chgData name="Rainer Strobel" userId="2f077573-362c-4efe-a658-171d725f9cf0" providerId="ADAL" clId="{D457A0DD-73C5-41A5-A0AF-4E4906F0D880}" dt="2024-05-29T11:56:13.127" v="377" actId="20577"/>
        <pc:sldMkLst>
          <pc:docMk/>
          <pc:sldMk cId="1856368380" sldId="722"/>
        </pc:sldMkLst>
        <pc:spChg chg="mod">
          <ac:chgData name="Rainer Strobel" userId="2f077573-362c-4efe-a658-171d725f9cf0" providerId="ADAL" clId="{D457A0DD-73C5-41A5-A0AF-4E4906F0D880}" dt="2024-05-29T11:56:13.127" v="377" actId="20577"/>
          <ac:spMkLst>
            <pc:docMk/>
            <pc:sldMk cId="1856368380" sldId="722"/>
            <ac:spMk id="3" creationId="{CBCA6906-B9E3-29D1-B493-CB01E6D953AC}"/>
          </ac:spMkLst>
        </pc:spChg>
        <pc:spChg chg="add del mod">
          <ac:chgData name="Rainer Strobel" userId="2f077573-362c-4efe-a658-171d725f9cf0" providerId="ADAL" clId="{D457A0DD-73C5-41A5-A0AF-4E4906F0D880}" dt="2024-05-29T11:50:36.626" v="174" actId="22"/>
          <ac:spMkLst>
            <pc:docMk/>
            <pc:sldMk cId="1856368380" sldId="722"/>
            <ac:spMk id="8" creationId="{148D503A-6D8B-29C4-3E40-370052D154B8}"/>
          </ac:spMkLst>
        </pc:spChg>
        <pc:picChg chg="del">
          <ac:chgData name="Rainer Strobel" userId="2f077573-362c-4efe-a658-171d725f9cf0" providerId="ADAL" clId="{D457A0DD-73C5-41A5-A0AF-4E4906F0D880}" dt="2024-05-29T11:50:15.500" v="172" actId="478"/>
          <ac:picMkLst>
            <pc:docMk/>
            <pc:sldMk cId="1856368380" sldId="722"/>
            <ac:picMk id="10" creationId="{5CB4546D-3F34-D789-36FB-C6FE82592ABE}"/>
          </ac:picMkLst>
        </pc:picChg>
        <pc:picChg chg="add mod ord modCrop">
          <ac:chgData name="Rainer Strobel" userId="2f077573-362c-4efe-a658-171d725f9cf0" providerId="ADAL" clId="{D457A0DD-73C5-41A5-A0AF-4E4906F0D880}" dt="2024-05-29T11:50:56.980" v="181" actId="1076"/>
          <ac:picMkLst>
            <pc:docMk/>
            <pc:sldMk cId="1856368380" sldId="722"/>
            <ac:picMk id="11" creationId="{6F9A2738-C841-4F27-0CCD-223A6B213C1C}"/>
          </ac:picMkLst>
        </pc:picChg>
        <pc:picChg chg="add mod modCrop">
          <ac:chgData name="Rainer Strobel" userId="2f077573-362c-4efe-a658-171d725f9cf0" providerId="ADAL" clId="{D457A0DD-73C5-41A5-A0AF-4E4906F0D880}" dt="2024-05-29T11:51:12.356" v="187" actId="14100"/>
          <ac:picMkLst>
            <pc:docMk/>
            <pc:sldMk cId="1856368380" sldId="722"/>
            <ac:picMk id="13" creationId="{7EB2F58D-DA35-A1C1-3324-BEE1784CFE9B}"/>
          </ac:picMkLst>
        </pc:picChg>
        <pc:picChg chg="del">
          <ac:chgData name="Rainer Strobel" userId="2f077573-362c-4efe-a658-171d725f9cf0" providerId="ADAL" clId="{D457A0DD-73C5-41A5-A0AF-4E4906F0D880}" dt="2024-05-29T11:50:16.904" v="173" actId="478"/>
          <ac:picMkLst>
            <pc:docMk/>
            <pc:sldMk cId="1856368380" sldId="722"/>
            <ac:picMk id="14" creationId="{1EC242E3-79EE-C652-FB94-C9C5982E5B47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1:55:51.602" v="369" actId="20577"/>
        <pc:sldMkLst>
          <pc:docMk/>
          <pc:sldMk cId="976802642" sldId="723"/>
        </pc:sldMkLst>
        <pc:spChg chg="mod">
          <ac:chgData name="Rainer Strobel" userId="2f077573-362c-4efe-a658-171d725f9cf0" providerId="ADAL" clId="{D457A0DD-73C5-41A5-A0AF-4E4906F0D880}" dt="2024-05-29T11:55:51.602" v="369" actId="20577"/>
          <ac:spMkLst>
            <pc:docMk/>
            <pc:sldMk cId="976802642" sldId="723"/>
            <ac:spMk id="3" creationId="{3DD3C6BB-4C00-4FB6-6201-69F4C5F57C7C}"/>
          </ac:spMkLst>
        </pc:spChg>
        <pc:spChg chg="add del mod">
          <ac:chgData name="Rainer Strobel" userId="2f077573-362c-4efe-a658-171d725f9cf0" providerId="ADAL" clId="{D457A0DD-73C5-41A5-A0AF-4E4906F0D880}" dt="2024-05-29T11:51:30.879" v="190" actId="22"/>
          <ac:spMkLst>
            <pc:docMk/>
            <pc:sldMk cId="976802642" sldId="723"/>
            <ac:spMk id="8" creationId="{7B3FDCB5-AC72-4361-F3F3-F76F81151332}"/>
          </ac:spMkLst>
        </pc:spChg>
        <pc:picChg chg="del">
          <ac:chgData name="Rainer Strobel" userId="2f077573-362c-4efe-a658-171d725f9cf0" providerId="ADAL" clId="{D457A0DD-73C5-41A5-A0AF-4E4906F0D880}" dt="2024-05-29T11:51:24.628" v="188" actId="478"/>
          <ac:picMkLst>
            <pc:docMk/>
            <pc:sldMk cId="976802642" sldId="723"/>
            <ac:picMk id="10" creationId="{E7AA039A-B2DD-F29D-511A-C05682AB91FE}"/>
          </ac:picMkLst>
        </pc:picChg>
        <pc:picChg chg="add mod ord modCrop">
          <ac:chgData name="Rainer Strobel" userId="2f077573-362c-4efe-a658-171d725f9cf0" providerId="ADAL" clId="{D457A0DD-73C5-41A5-A0AF-4E4906F0D880}" dt="2024-05-29T11:51:50.068" v="197" actId="1076"/>
          <ac:picMkLst>
            <pc:docMk/>
            <pc:sldMk cId="976802642" sldId="723"/>
            <ac:picMk id="11" creationId="{F6998949-33E1-A3FC-F3AC-9DBCCA687B32}"/>
          </ac:picMkLst>
        </pc:picChg>
        <pc:picChg chg="del">
          <ac:chgData name="Rainer Strobel" userId="2f077573-362c-4efe-a658-171d725f9cf0" providerId="ADAL" clId="{D457A0DD-73C5-41A5-A0AF-4E4906F0D880}" dt="2024-05-29T11:51:25.524" v="189" actId="478"/>
          <ac:picMkLst>
            <pc:docMk/>
            <pc:sldMk cId="976802642" sldId="723"/>
            <ac:picMk id="12" creationId="{BC74D787-D620-2E0B-CB38-10B0FD82B48F}"/>
          </ac:picMkLst>
        </pc:picChg>
        <pc:picChg chg="add mod modCrop">
          <ac:chgData name="Rainer Strobel" userId="2f077573-362c-4efe-a658-171d725f9cf0" providerId="ADAL" clId="{D457A0DD-73C5-41A5-A0AF-4E4906F0D880}" dt="2024-05-29T11:52:06.716" v="205" actId="14100"/>
          <ac:picMkLst>
            <pc:docMk/>
            <pc:sldMk cId="976802642" sldId="723"/>
            <ac:picMk id="14" creationId="{B1A9B5E0-94AB-0078-DBDB-FC235BCBBA82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1:56:31.087" v="388" actId="20577"/>
        <pc:sldMkLst>
          <pc:docMk/>
          <pc:sldMk cId="4106499096" sldId="724"/>
        </pc:sldMkLst>
        <pc:spChg chg="mod">
          <ac:chgData name="Rainer Strobel" userId="2f077573-362c-4efe-a658-171d725f9cf0" providerId="ADAL" clId="{D457A0DD-73C5-41A5-A0AF-4E4906F0D880}" dt="2024-05-29T11:56:31.087" v="388" actId="20577"/>
          <ac:spMkLst>
            <pc:docMk/>
            <pc:sldMk cId="4106499096" sldId="724"/>
            <ac:spMk id="3" creationId="{0BD3340B-B45C-85E9-A654-53648E397E69}"/>
          </ac:spMkLst>
        </pc:spChg>
        <pc:spChg chg="add del mod">
          <ac:chgData name="Rainer Strobel" userId="2f077573-362c-4efe-a658-171d725f9cf0" providerId="ADAL" clId="{D457A0DD-73C5-41A5-A0AF-4E4906F0D880}" dt="2024-05-29T11:49:33.936" v="154" actId="22"/>
          <ac:spMkLst>
            <pc:docMk/>
            <pc:sldMk cId="4106499096" sldId="724"/>
            <ac:spMk id="8" creationId="{42CE3B92-BFF8-7B6B-9F64-5E1F63D624BB}"/>
          </ac:spMkLst>
        </pc:spChg>
        <pc:picChg chg="add mod ord modCrop">
          <ac:chgData name="Rainer Strobel" userId="2f077573-362c-4efe-a658-171d725f9cf0" providerId="ADAL" clId="{D457A0DD-73C5-41A5-A0AF-4E4906F0D880}" dt="2024-05-29T11:49:55.222" v="164" actId="1076"/>
          <ac:picMkLst>
            <pc:docMk/>
            <pc:sldMk cId="4106499096" sldId="724"/>
            <ac:picMk id="10" creationId="{F5712E90-994E-253B-0296-A3C93E8A6E9C}"/>
          </ac:picMkLst>
        </pc:picChg>
        <pc:picChg chg="del">
          <ac:chgData name="Rainer Strobel" userId="2f077573-362c-4efe-a658-171d725f9cf0" providerId="ADAL" clId="{D457A0DD-73C5-41A5-A0AF-4E4906F0D880}" dt="2024-05-29T11:49:20.285" v="152" actId="478"/>
          <ac:picMkLst>
            <pc:docMk/>
            <pc:sldMk cId="4106499096" sldId="724"/>
            <ac:picMk id="11" creationId="{4CE39E2E-E9E0-BFB3-E945-1A4A55A64381}"/>
          </ac:picMkLst>
        </pc:picChg>
        <pc:picChg chg="add mod modCrop">
          <ac:chgData name="Rainer Strobel" userId="2f077573-362c-4efe-a658-171d725f9cf0" providerId="ADAL" clId="{D457A0DD-73C5-41A5-A0AF-4E4906F0D880}" dt="2024-05-29T11:50:11.823" v="171" actId="14100"/>
          <ac:picMkLst>
            <pc:docMk/>
            <pc:sldMk cId="4106499096" sldId="724"/>
            <ac:picMk id="13" creationId="{1001C785-78C8-72F5-94BC-A386ECDE42AE}"/>
          </ac:picMkLst>
        </pc:picChg>
        <pc:picChg chg="del">
          <ac:chgData name="Rainer Strobel" userId="2f077573-362c-4efe-a658-171d725f9cf0" providerId="ADAL" clId="{D457A0DD-73C5-41A5-A0AF-4E4906F0D880}" dt="2024-05-29T11:49:21.989" v="153" actId="478"/>
          <ac:picMkLst>
            <pc:docMk/>
            <pc:sldMk cId="4106499096" sldId="724"/>
            <ac:picMk id="14" creationId="{C7DD9987-87B5-AA4C-40F7-AE6D15B8DE34}"/>
          </ac:picMkLst>
        </pc:picChg>
      </pc:sldChg>
      <pc:sldChg chg="addSp delSp modSp mod">
        <pc:chgData name="Rainer Strobel" userId="2f077573-362c-4efe-a658-171d725f9cf0" providerId="ADAL" clId="{D457A0DD-73C5-41A5-A0AF-4E4906F0D880}" dt="2024-06-03T14:20:33.452" v="1041" actId="20577"/>
        <pc:sldMkLst>
          <pc:docMk/>
          <pc:sldMk cId="3325561282" sldId="725"/>
        </pc:sldMkLst>
        <pc:spChg chg="mod">
          <ac:chgData name="Rainer Strobel" userId="2f077573-362c-4efe-a658-171d725f9cf0" providerId="ADAL" clId="{D457A0DD-73C5-41A5-A0AF-4E4906F0D880}" dt="2024-06-03T14:20:33.452" v="1041" actId="20577"/>
          <ac:spMkLst>
            <pc:docMk/>
            <pc:sldMk cId="3325561282" sldId="725"/>
            <ac:spMk id="3" creationId="{CF583EF6-1711-2352-EAC7-525D7B996B10}"/>
          </ac:spMkLst>
        </pc:spChg>
        <pc:spChg chg="add del mod">
          <ac:chgData name="Rainer Strobel" userId="2f077573-362c-4efe-a658-171d725f9cf0" providerId="ADAL" clId="{D457A0DD-73C5-41A5-A0AF-4E4906F0D880}" dt="2024-05-29T11:48:34.063" v="130" actId="22"/>
          <ac:spMkLst>
            <pc:docMk/>
            <pc:sldMk cId="3325561282" sldId="725"/>
            <ac:spMk id="8" creationId="{00593B67-D428-978A-F61A-AB5A2734E487}"/>
          </ac:spMkLst>
        </pc:spChg>
        <pc:picChg chg="add del">
          <ac:chgData name="Rainer Strobel" userId="2f077573-362c-4efe-a658-171d725f9cf0" providerId="ADAL" clId="{D457A0DD-73C5-41A5-A0AF-4E4906F0D880}" dt="2024-05-29T11:48:32.864" v="129" actId="478"/>
          <ac:picMkLst>
            <pc:docMk/>
            <pc:sldMk cId="3325561282" sldId="725"/>
            <ac:picMk id="10" creationId="{B308B72E-E76D-6110-1415-106C6817C103}"/>
          </ac:picMkLst>
        </pc:picChg>
        <pc:picChg chg="del mod">
          <ac:chgData name="Rainer Strobel" userId="2f077573-362c-4efe-a658-171d725f9cf0" providerId="ADAL" clId="{D457A0DD-73C5-41A5-A0AF-4E4906F0D880}" dt="2024-05-29T11:48:31.253" v="127" actId="478"/>
          <ac:picMkLst>
            <pc:docMk/>
            <pc:sldMk cId="3325561282" sldId="725"/>
            <ac:picMk id="12" creationId="{8A56326F-3947-B496-4EF5-7103B2EF03B4}"/>
          </ac:picMkLst>
        </pc:picChg>
        <pc:picChg chg="add mod ord modCrop">
          <ac:chgData name="Rainer Strobel" userId="2f077573-362c-4efe-a658-171d725f9cf0" providerId="ADAL" clId="{D457A0DD-73C5-41A5-A0AF-4E4906F0D880}" dt="2024-05-29T11:48:57.281" v="142" actId="14100"/>
          <ac:picMkLst>
            <pc:docMk/>
            <pc:sldMk cId="3325561282" sldId="725"/>
            <ac:picMk id="13" creationId="{2D0E8AB7-2795-89AB-E138-7C0A78C26A42}"/>
          </ac:picMkLst>
        </pc:picChg>
        <pc:picChg chg="del">
          <ac:chgData name="Rainer Strobel" userId="2f077573-362c-4efe-a658-171d725f9cf0" providerId="ADAL" clId="{D457A0DD-73C5-41A5-A0AF-4E4906F0D880}" dt="2024-05-29T11:48:51.191" v="141" actId="478"/>
          <ac:picMkLst>
            <pc:docMk/>
            <pc:sldMk cId="3325561282" sldId="725"/>
            <ac:picMk id="14" creationId="{C4C77F7C-A0ED-DC0D-3C87-9E6F7F840DF4}"/>
          </ac:picMkLst>
        </pc:picChg>
        <pc:picChg chg="add mod modCrop">
          <ac:chgData name="Rainer Strobel" userId="2f077573-362c-4efe-a658-171d725f9cf0" providerId="ADAL" clId="{D457A0DD-73C5-41A5-A0AF-4E4906F0D880}" dt="2024-05-29T11:49:16.856" v="151" actId="1076"/>
          <ac:picMkLst>
            <pc:docMk/>
            <pc:sldMk cId="3325561282" sldId="725"/>
            <ac:picMk id="16" creationId="{A393B566-1205-4F45-BBEC-1B83413FCA3D}"/>
          </ac:picMkLst>
        </pc:picChg>
      </pc:sldChg>
      <pc:sldChg chg="modSp mod">
        <pc:chgData name="Rainer Strobel" userId="2f077573-362c-4efe-a658-171d725f9cf0" providerId="ADAL" clId="{D457A0DD-73C5-41A5-A0AF-4E4906F0D880}" dt="2024-05-29T11:57:52.257" v="495" actId="20577"/>
        <pc:sldMkLst>
          <pc:docMk/>
          <pc:sldMk cId="699857297" sldId="728"/>
        </pc:sldMkLst>
        <pc:spChg chg="mod">
          <ac:chgData name="Rainer Strobel" userId="2f077573-362c-4efe-a658-171d725f9cf0" providerId="ADAL" clId="{D457A0DD-73C5-41A5-A0AF-4E4906F0D880}" dt="2024-05-29T11:57:52.257" v="495" actId="20577"/>
          <ac:spMkLst>
            <pc:docMk/>
            <pc:sldMk cId="699857297" sldId="728"/>
            <ac:spMk id="9" creationId="{DA0D8045-C93E-26D4-2DF4-AF61A3A97DED}"/>
          </ac:spMkLst>
        </pc:spChg>
      </pc:sldChg>
      <pc:sldChg chg="modSp mod">
        <pc:chgData name="Rainer Strobel" userId="2f077573-362c-4efe-a658-171d725f9cf0" providerId="ADAL" clId="{D457A0DD-73C5-41A5-A0AF-4E4906F0D880}" dt="2024-05-29T12:18:54.751" v="1040" actId="20577"/>
        <pc:sldMkLst>
          <pc:docMk/>
          <pc:sldMk cId="2883524318" sldId="736"/>
        </pc:sldMkLst>
        <pc:spChg chg="mod">
          <ac:chgData name="Rainer Strobel" userId="2f077573-362c-4efe-a658-171d725f9cf0" providerId="ADAL" clId="{D457A0DD-73C5-41A5-A0AF-4E4906F0D880}" dt="2024-05-29T12:18:54.751" v="1040" actId="20577"/>
          <ac:spMkLst>
            <pc:docMk/>
            <pc:sldMk cId="2883524318" sldId="736"/>
            <ac:spMk id="9" creationId="{04C0AC12-7D34-A790-EFEC-3F5573BCCA17}"/>
          </ac:spMkLst>
        </pc:spChg>
      </pc:sldChg>
      <pc:sldChg chg="addSp delSp modSp mod">
        <pc:chgData name="Rainer Strobel" userId="2f077573-362c-4efe-a658-171d725f9cf0" providerId="ADAL" clId="{D457A0DD-73C5-41A5-A0AF-4E4906F0D880}" dt="2024-05-29T12:05:49.199" v="757" actId="1076"/>
        <pc:sldMkLst>
          <pc:docMk/>
          <pc:sldMk cId="432161586" sldId="737"/>
        </pc:sldMkLst>
        <pc:picChg chg="add mod ord">
          <ac:chgData name="Rainer Strobel" userId="2f077573-362c-4efe-a658-171d725f9cf0" providerId="ADAL" clId="{D457A0DD-73C5-41A5-A0AF-4E4906F0D880}" dt="2024-05-29T12:05:49.199" v="757" actId="1076"/>
          <ac:picMkLst>
            <pc:docMk/>
            <pc:sldMk cId="432161586" sldId="737"/>
            <ac:picMk id="8" creationId="{10121B23-CE69-CCCD-6174-459A34AF7C50}"/>
          </ac:picMkLst>
        </pc:picChg>
        <pc:picChg chg="del">
          <ac:chgData name="Rainer Strobel" userId="2f077573-362c-4efe-a658-171d725f9cf0" providerId="ADAL" clId="{D457A0DD-73C5-41A5-A0AF-4E4906F0D880}" dt="2024-05-29T12:05:39.361" v="751" actId="478"/>
          <ac:picMkLst>
            <pc:docMk/>
            <pc:sldMk cId="432161586" sldId="737"/>
            <ac:picMk id="10" creationId="{A7E6DED4-7118-2752-EDBC-677F4378B605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6:16.735" v="764" actId="1076"/>
        <pc:sldMkLst>
          <pc:docMk/>
          <pc:sldMk cId="2098468561" sldId="738"/>
        </pc:sldMkLst>
        <pc:picChg chg="add mod ord">
          <ac:chgData name="Rainer Strobel" userId="2f077573-362c-4efe-a658-171d725f9cf0" providerId="ADAL" clId="{D457A0DD-73C5-41A5-A0AF-4E4906F0D880}" dt="2024-05-29T12:06:16.735" v="764" actId="1076"/>
          <ac:picMkLst>
            <pc:docMk/>
            <pc:sldMk cId="2098468561" sldId="738"/>
            <ac:picMk id="8" creationId="{5F32495D-8996-6872-0F3C-F20BD0F17103}"/>
          </ac:picMkLst>
        </pc:picChg>
        <pc:picChg chg="del">
          <ac:chgData name="Rainer Strobel" userId="2f077573-362c-4efe-a658-171d725f9cf0" providerId="ADAL" clId="{D457A0DD-73C5-41A5-A0AF-4E4906F0D880}" dt="2024-05-29T12:05:51.853" v="758" actId="478"/>
          <ac:picMkLst>
            <pc:docMk/>
            <pc:sldMk cId="2098468561" sldId="738"/>
            <ac:picMk id="10" creationId="{2F939F53-89E0-8F26-9111-DEA79BC49388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1:30.457" v="678" actId="14100"/>
        <pc:sldMkLst>
          <pc:docMk/>
          <pc:sldMk cId="3550442062" sldId="742"/>
        </pc:sldMkLst>
        <pc:spChg chg="add del mod">
          <ac:chgData name="Rainer Strobel" userId="2f077573-362c-4efe-a658-171d725f9cf0" providerId="ADAL" clId="{D457A0DD-73C5-41A5-A0AF-4E4906F0D880}" dt="2024-05-29T12:00:43.474" v="658" actId="22"/>
          <ac:spMkLst>
            <pc:docMk/>
            <pc:sldMk cId="3550442062" sldId="742"/>
            <ac:spMk id="10" creationId="{B4FA0A08-F452-2849-DB68-9F260B479C32}"/>
          </ac:spMkLst>
        </pc:spChg>
        <pc:picChg chg="add mod">
          <ac:chgData name="Rainer Strobel" userId="2f077573-362c-4efe-a658-171d725f9cf0" providerId="ADAL" clId="{D457A0DD-73C5-41A5-A0AF-4E4906F0D880}" dt="2024-05-29T12:00:12.773" v="654" actId="14100"/>
          <ac:picMkLst>
            <pc:docMk/>
            <pc:sldMk cId="3550442062" sldId="742"/>
            <ac:picMk id="8" creationId="{0AB45FBC-9213-08DF-A183-E3E4F22C4209}"/>
          </ac:picMkLst>
        </pc:picChg>
        <pc:picChg chg="add del">
          <ac:chgData name="Rainer Strobel" userId="2f077573-362c-4efe-a658-171d725f9cf0" providerId="ADAL" clId="{D457A0DD-73C5-41A5-A0AF-4E4906F0D880}" dt="2024-05-29T12:00:42.200" v="657" actId="478"/>
          <ac:picMkLst>
            <pc:docMk/>
            <pc:sldMk cId="3550442062" sldId="742"/>
            <ac:picMk id="12" creationId="{56D1E761-555F-048E-8347-AC914D79DF63}"/>
          </ac:picMkLst>
        </pc:picChg>
        <pc:picChg chg="add mod ord modCrop">
          <ac:chgData name="Rainer Strobel" userId="2f077573-362c-4efe-a658-171d725f9cf0" providerId="ADAL" clId="{D457A0DD-73C5-41A5-A0AF-4E4906F0D880}" dt="2024-05-29T12:01:05.194" v="669" actId="1076"/>
          <ac:picMkLst>
            <pc:docMk/>
            <pc:sldMk cId="3550442062" sldId="742"/>
            <ac:picMk id="14" creationId="{231E92D9-31CA-BA1F-5DE4-CEB8BAF9FF1C}"/>
          </ac:picMkLst>
        </pc:picChg>
        <pc:picChg chg="add mod modCrop">
          <ac:chgData name="Rainer Strobel" userId="2f077573-362c-4efe-a658-171d725f9cf0" providerId="ADAL" clId="{D457A0DD-73C5-41A5-A0AF-4E4906F0D880}" dt="2024-05-29T12:01:30.457" v="678" actId="14100"/>
          <ac:picMkLst>
            <pc:docMk/>
            <pc:sldMk cId="3550442062" sldId="742"/>
            <ac:picMk id="16" creationId="{5F37EAF5-1657-9299-2176-6FE97573080A}"/>
          </ac:picMkLst>
        </pc:picChg>
        <pc:picChg chg="del">
          <ac:chgData name="Rainer Strobel" userId="2f077573-362c-4efe-a658-171d725f9cf0" providerId="ADAL" clId="{D457A0DD-73C5-41A5-A0AF-4E4906F0D880}" dt="2024-05-29T12:00:08.108" v="651" actId="478"/>
          <ac:picMkLst>
            <pc:docMk/>
            <pc:sldMk cId="3550442062" sldId="742"/>
            <ac:picMk id="25" creationId="{F46AF2EE-E751-4B37-C638-9E2A683268D6}"/>
          </ac:picMkLst>
        </pc:picChg>
        <pc:picChg chg="del">
          <ac:chgData name="Rainer Strobel" userId="2f077573-362c-4efe-a658-171d725f9cf0" providerId="ADAL" clId="{D457A0DD-73C5-41A5-A0AF-4E4906F0D880}" dt="2024-05-29T12:00:40.631" v="655" actId="478"/>
          <ac:picMkLst>
            <pc:docMk/>
            <pc:sldMk cId="3550442062" sldId="742"/>
            <ac:picMk id="29" creationId="{D0FCC4D3-122C-26DA-3737-82FA5DE43AED}"/>
          </ac:picMkLst>
        </pc:picChg>
        <pc:picChg chg="del">
          <ac:chgData name="Rainer Strobel" userId="2f077573-362c-4efe-a658-171d725f9cf0" providerId="ADAL" clId="{D457A0DD-73C5-41A5-A0AF-4E4906F0D880}" dt="2024-05-29T12:01:00.844" v="668" actId="478"/>
          <ac:picMkLst>
            <pc:docMk/>
            <pc:sldMk cId="3550442062" sldId="742"/>
            <ac:picMk id="31" creationId="{22C8AC52-BA22-D661-0363-3FB23A965921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2:40.696" v="701" actId="1076"/>
        <pc:sldMkLst>
          <pc:docMk/>
          <pc:sldMk cId="927804080" sldId="743"/>
        </pc:sldMkLst>
        <pc:spChg chg="add del mod">
          <ac:chgData name="Rainer Strobel" userId="2f077573-362c-4efe-a658-171d725f9cf0" providerId="ADAL" clId="{D457A0DD-73C5-41A5-A0AF-4E4906F0D880}" dt="2024-05-29T12:01:52.568" v="683" actId="22"/>
          <ac:spMkLst>
            <pc:docMk/>
            <pc:sldMk cId="927804080" sldId="743"/>
            <ac:spMk id="9" creationId="{6AC2B373-1CA2-68F4-A555-19FD28CCFFEC}"/>
          </ac:spMkLst>
        </pc:spChg>
        <pc:picChg chg="del">
          <ac:chgData name="Rainer Strobel" userId="2f077573-362c-4efe-a658-171d725f9cf0" providerId="ADAL" clId="{D457A0DD-73C5-41A5-A0AF-4E4906F0D880}" dt="2024-05-29T12:01:33.050" v="679" actId="478"/>
          <ac:picMkLst>
            <pc:docMk/>
            <pc:sldMk cId="927804080" sldId="743"/>
            <ac:picMk id="8" creationId="{4454BBB8-50B4-9C1B-DB2B-E5A2E55BB620}"/>
          </ac:picMkLst>
        </pc:picChg>
        <pc:picChg chg="add mod ord modCrop">
          <ac:chgData name="Rainer Strobel" userId="2f077573-362c-4efe-a658-171d725f9cf0" providerId="ADAL" clId="{D457A0DD-73C5-41A5-A0AF-4E4906F0D880}" dt="2024-05-29T12:02:24.891" v="697" actId="1076"/>
          <ac:picMkLst>
            <pc:docMk/>
            <pc:sldMk cId="927804080" sldId="743"/>
            <ac:picMk id="11" creationId="{8E57E28D-C9C3-CB42-C5A1-8B5C93A7895A}"/>
          </ac:picMkLst>
        </pc:picChg>
        <pc:picChg chg="del">
          <ac:chgData name="Rainer Strobel" userId="2f077573-362c-4efe-a658-171d725f9cf0" providerId="ADAL" clId="{D457A0DD-73C5-41A5-A0AF-4E4906F0D880}" dt="2024-05-29T12:01:34.186" v="682" actId="478"/>
          <ac:picMkLst>
            <pc:docMk/>
            <pc:sldMk cId="927804080" sldId="743"/>
            <ac:picMk id="13" creationId="{ABABB243-4A1F-3ED7-51D2-F3DE09695F0D}"/>
          </ac:picMkLst>
        </pc:picChg>
        <pc:picChg chg="add mod modCrop">
          <ac:chgData name="Rainer Strobel" userId="2f077573-362c-4efe-a658-171d725f9cf0" providerId="ADAL" clId="{D457A0DD-73C5-41A5-A0AF-4E4906F0D880}" dt="2024-05-29T12:02:22.578" v="694" actId="14100"/>
          <ac:picMkLst>
            <pc:docMk/>
            <pc:sldMk cId="927804080" sldId="743"/>
            <ac:picMk id="14" creationId="{3088E539-34FA-EE06-18EF-1A0046278DE7}"/>
          </ac:picMkLst>
        </pc:picChg>
        <pc:picChg chg="del mod">
          <ac:chgData name="Rainer Strobel" userId="2f077573-362c-4efe-a658-171d725f9cf0" providerId="ADAL" clId="{D457A0DD-73C5-41A5-A0AF-4E4906F0D880}" dt="2024-05-29T12:01:33.670" v="681" actId="478"/>
          <ac:picMkLst>
            <pc:docMk/>
            <pc:sldMk cId="927804080" sldId="743"/>
            <ac:picMk id="15" creationId="{74BF37F8-E4C4-66D7-B36F-888E6606B385}"/>
          </ac:picMkLst>
        </pc:picChg>
        <pc:picChg chg="add mod">
          <ac:chgData name="Rainer Strobel" userId="2f077573-362c-4efe-a658-171d725f9cf0" providerId="ADAL" clId="{D457A0DD-73C5-41A5-A0AF-4E4906F0D880}" dt="2024-05-29T12:02:40.696" v="701" actId="1076"/>
          <ac:picMkLst>
            <pc:docMk/>
            <pc:sldMk cId="927804080" sldId="743"/>
            <ac:picMk id="17" creationId="{314B39A0-C7BF-6A0F-0833-99469C23A0BA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3:49.400" v="725" actId="1076"/>
        <pc:sldMkLst>
          <pc:docMk/>
          <pc:sldMk cId="283146597" sldId="744"/>
        </pc:sldMkLst>
        <pc:spChg chg="add del mod">
          <ac:chgData name="Rainer Strobel" userId="2f077573-362c-4efe-a658-171d725f9cf0" providerId="ADAL" clId="{D457A0DD-73C5-41A5-A0AF-4E4906F0D880}" dt="2024-05-29T12:03:09.745" v="707" actId="22"/>
          <ac:spMkLst>
            <pc:docMk/>
            <pc:sldMk cId="283146597" sldId="744"/>
            <ac:spMk id="8" creationId="{B07B77A8-4E63-A7FD-CFA5-95D2EE7B1E04}"/>
          </ac:spMkLst>
        </pc:spChg>
        <pc:picChg chg="add mod">
          <ac:chgData name="Rainer Strobel" userId="2f077573-362c-4efe-a658-171d725f9cf0" providerId="ADAL" clId="{D457A0DD-73C5-41A5-A0AF-4E4906F0D880}" dt="2024-05-29T12:03:49.400" v="725" actId="1076"/>
          <ac:picMkLst>
            <pc:docMk/>
            <pc:sldMk cId="283146597" sldId="744"/>
            <ac:picMk id="10" creationId="{85134DF9-733C-AE96-E483-537ACCBA71E5}"/>
          </ac:picMkLst>
        </pc:picChg>
        <pc:picChg chg="del">
          <ac:chgData name="Rainer Strobel" userId="2f077573-362c-4efe-a658-171d725f9cf0" providerId="ADAL" clId="{D457A0DD-73C5-41A5-A0AF-4E4906F0D880}" dt="2024-05-29T12:02:47.426" v="704" actId="478"/>
          <ac:picMkLst>
            <pc:docMk/>
            <pc:sldMk cId="283146597" sldId="744"/>
            <ac:picMk id="11" creationId="{017ECDC3-49B2-6862-66E0-94C66C583686}"/>
          </ac:picMkLst>
        </pc:picChg>
        <pc:picChg chg="add mod ord modCrop">
          <ac:chgData name="Rainer Strobel" userId="2f077573-362c-4efe-a658-171d725f9cf0" providerId="ADAL" clId="{D457A0DD-73C5-41A5-A0AF-4E4906F0D880}" dt="2024-05-29T12:03:21.593" v="713" actId="1076"/>
          <ac:picMkLst>
            <pc:docMk/>
            <pc:sldMk cId="283146597" sldId="744"/>
            <ac:picMk id="13" creationId="{5D2D03A4-8808-0375-89AF-24237764080C}"/>
          </ac:picMkLst>
        </pc:picChg>
        <pc:picChg chg="del">
          <ac:chgData name="Rainer Strobel" userId="2f077573-362c-4efe-a658-171d725f9cf0" providerId="ADAL" clId="{D457A0DD-73C5-41A5-A0AF-4E4906F0D880}" dt="2024-05-29T12:02:45.412" v="702" actId="478"/>
          <ac:picMkLst>
            <pc:docMk/>
            <pc:sldMk cId="283146597" sldId="744"/>
            <ac:picMk id="14" creationId="{9450470C-B873-61C0-C6B1-8996623614FD}"/>
          </ac:picMkLst>
        </pc:picChg>
        <pc:picChg chg="del">
          <ac:chgData name="Rainer Strobel" userId="2f077573-362c-4efe-a658-171d725f9cf0" providerId="ADAL" clId="{D457A0DD-73C5-41A5-A0AF-4E4906F0D880}" dt="2024-05-29T12:02:46.597" v="703" actId="478"/>
          <ac:picMkLst>
            <pc:docMk/>
            <pc:sldMk cId="283146597" sldId="744"/>
            <ac:picMk id="16" creationId="{7FEF0B20-DA74-0879-17F8-3465C919ACFC}"/>
          </ac:picMkLst>
        </pc:picChg>
        <pc:picChg chg="add mod modCrop">
          <ac:chgData name="Rainer Strobel" userId="2f077573-362c-4efe-a658-171d725f9cf0" providerId="ADAL" clId="{D457A0DD-73C5-41A5-A0AF-4E4906F0D880}" dt="2024-05-29T12:03:44.007" v="721" actId="1076"/>
          <ac:picMkLst>
            <pc:docMk/>
            <pc:sldMk cId="283146597" sldId="744"/>
            <ac:picMk id="17" creationId="{189A05DE-9F0F-E286-90F6-4ABAE044923F}"/>
          </ac:picMkLst>
        </pc:picChg>
      </pc:sldChg>
      <pc:sldChg chg="addSp delSp modSp mod">
        <pc:chgData name="Rainer Strobel" userId="2f077573-362c-4efe-a658-171d725f9cf0" providerId="ADAL" clId="{D457A0DD-73C5-41A5-A0AF-4E4906F0D880}" dt="2024-05-29T12:04:58.782" v="750" actId="14100"/>
        <pc:sldMkLst>
          <pc:docMk/>
          <pc:sldMk cId="1260536536" sldId="745"/>
        </pc:sldMkLst>
        <pc:spChg chg="add del mod">
          <ac:chgData name="Rainer Strobel" userId="2f077573-362c-4efe-a658-171d725f9cf0" providerId="ADAL" clId="{D457A0DD-73C5-41A5-A0AF-4E4906F0D880}" dt="2024-05-29T12:04:20.681" v="733" actId="22"/>
          <ac:spMkLst>
            <pc:docMk/>
            <pc:sldMk cId="1260536536" sldId="745"/>
            <ac:spMk id="8" creationId="{40D1C35C-60ED-2529-23C9-281636D515DA}"/>
          </ac:spMkLst>
        </pc:spChg>
        <pc:picChg chg="add mod">
          <ac:chgData name="Rainer Strobel" userId="2f077573-362c-4efe-a658-171d725f9cf0" providerId="ADAL" clId="{D457A0DD-73C5-41A5-A0AF-4E4906F0D880}" dt="2024-05-29T12:04:11.505" v="732" actId="1076"/>
          <ac:picMkLst>
            <pc:docMk/>
            <pc:sldMk cId="1260536536" sldId="745"/>
            <ac:picMk id="10" creationId="{D5C46077-BBEE-B8A5-47F9-13836F1E07A7}"/>
          </ac:picMkLst>
        </pc:picChg>
        <pc:picChg chg="del">
          <ac:chgData name="Rainer Strobel" userId="2f077573-362c-4efe-a658-171d725f9cf0" providerId="ADAL" clId="{D457A0DD-73C5-41A5-A0AF-4E4906F0D880}" dt="2024-05-29T12:03:53.487" v="726" actId="478"/>
          <ac:picMkLst>
            <pc:docMk/>
            <pc:sldMk cId="1260536536" sldId="745"/>
            <ac:picMk id="11" creationId="{6BDBDAD2-8A3F-E526-EC08-31C83DFA94E2}"/>
          </ac:picMkLst>
        </pc:picChg>
        <pc:picChg chg="add mod ord modCrop">
          <ac:chgData name="Rainer Strobel" userId="2f077573-362c-4efe-a658-171d725f9cf0" providerId="ADAL" clId="{D457A0DD-73C5-41A5-A0AF-4E4906F0D880}" dt="2024-05-29T12:04:34.675" v="740" actId="1076"/>
          <ac:picMkLst>
            <pc:docMk/>
            <pc:sldMk cId="1260536536" sldId="745"/>
            <ac:picMk id="13" creationId="{A92540C9-6C43-0F20-467C-175834F9EE1A}"/>
          </ac:picMkLst>
        </pc:picChg>
        <pc:picChg chg="del">
          <ac:chgData name="Rainer Strobel" userId="2f077573-362c-4efe-a658-171d725f9cf0" providerId="ADAL" clId="{D457A0DD-73C5-41A5-A0AF-4E4906F0D880}" dt="2024-05-29T12:03:54.525" v="728" actId="478"/>
          <ac:picMkLst>
            <pc:docMk/>
            <pc:sldMk cId="1260536536" sldId="745"/>
            <ac:picMk id="14" creationId="{DDD3A037-44DA-F5FC-26BD-2D23BE9E4753}"/>
          </ac:picMkLst>
        </pc:picChg>
        <pc:picChg chg="add mod modCrop">
          <ac:chgData name="Rainer Strobel" userId="2f077573-362c-4efe-a658-171d725f9cf0" providerId="ADAL" clId="{D457A0DD-73C5-41A5-A0AF-4E4906F0D880}" dt="2024-05-29T12:04:58.782" v="750" actId="14100"/>
          <ac:picMkLst>
            <pc:docMk/>
            <pc:sldMk cId="1260536536" sldId="745"/>
            <ac:picMk id="16" creationId="{DD7BF1D6-98EA-99E3-08EA-0D7B4DD40AB6}"/>
          </ac:picMkLst>
        </pc:picChg>
        <pc:picChg chg="del">
          <ac:chgData name="Rainer Strobel" userId="2f077573-362c-4efe-a658-171d725f9cf0" providerId="ADAL" clId="{D457A0DD-73C5-41A5-A0AF-4E4906F0D880}" dt="2024-05-29T12:03:54.112" v="727" actId="478"/>
          <ac:picMkLst>
            <pc:docMk/>
            <pc:sldMk cId="1260536536" sldId="745"/>
            <ac:picMk id="17" creationId="{2D798E46-0C80-A9B4-E682-94613EBFBB5B}"/>
          </ac:picMkLst>
        </pc:picChg>
      </pc:sldChg>
      <pc:sldChg chg="addSp delSp modSp mod">
        <pc:chgData name="Rainer Strobel" userId="2f077573-362c-4efe-a658-171d725f9cf0" providerId="ADAL" clId="{D457A0DD-73C5-41A5-A0AF-4E4906F0D880}" dt="2024-06-04T12:55:46.797" v="1044" actId="1076"/>
        <pc:sldMkLst>
          <pc:docMk/>
          <pc:sldMk cId="721356338" sldId="746"/>
        </pc:sldMkLst>
        <pc:picChg chg="add mod">
          <ac:chgData name="Rainer Strobel" userId="2f077573-362c-4efe-a658-171d725f9cf0" providerId="ADAL" clId="{D457A0DD-73C5-41A5-A0AF-4E4906F0D880}" dt="2024-06-04T12:55:46.797" v="1044" actId="1076"/>
          <ac:picMkLst>
            <pc:docMk/>
            <pc:sldMk cId="721356338" sldId="746"/>
            <ac:picMk id="8" creationId="{5A262734-9424-341F-0A8D-8945027DDF7B}"/>
          </ac:picMkLst>
        </pc:picChg>
        <pc:picChg chg="del">
          <ac:chgData name="Rainer Strobel" userId="2f077573-362c-4efe-a658-171d725f9cf0" providerId="ADAL" clId="{D457A0DD-73C5-41A5-A0AF-4E4906F0D880}" dt="2024-05-29T12:06:27.914" v="765" actId="478"/>
          <ac:picMkLst>
            <pc:docMk/>
            <pc:sldMk cId="721356338" sldId="746"/>
            <ac:picMk id="9" creationId="{76E1B7EB-91D2-7EE5-C131-D6AF7792B548}"/>
          </ac:picMkLst>
        </pc:picChg>
      </pc:sldChg>
      <pc:sldChg chg="modSp new mod">
        <pc:chgData name="Rainer Strobel" userId="2f077573-362c-4efe-a658-171d725f9cf0" providerId="ADAL" clId="{D457A0DD-73C5-41A5-A0AF-4E4906F0D880}" dt="2024-05-29T12:15:24.537" v="951" actId="20577"/>
        <pc:sldMkLst>
          <pc:docMk/>
          <pc:sldMk cId="3402193329" sldId="747"/>
        </pc:sldMkLst>
        <pc:spChg chg="mod">
          <ac:chgData name="Rainer Strobel" userId="2f077573-362c-4efe-a658-171d725f9cf0" providerId="ADAL" clId="{D457A0DD-73C5-41A5-A0AF-4E4906F0D880}" dt="2024-05-29T12:06:53.222" v="783" actId="20577"/>
          <ac:spMkLst>
            <pc:docMk/>
            <pc:sldMk cId="3402193329" sldId="747"/>
            <ac:spMk id="2" creationId="{7DDF4519-6BBC-9B5F-234A-3E9DB2F28D1F}"/>
          </ac:spMkLst>
        </pc:spChg>
        <pc:spChg chg="mod">
          <ac:chgData name="Rainer Strobel" userId="2f077573-362c-4efe-a658-171d725f9cf0" providerId="ADAL" clId="{D457A0DD-73C5-41A5-A0AF-4E4906F0D880}" dt="2024-05-29T12:15:24.537" v="951" actId="20577"/>
          <ac:spMkLst>
            <pc:docMk/>
            <pc:sldMk cId="3402193329" sldId="747"/>
            <ac:spMk id="3" creationId="{A6799DC5-10C0-658E-9DE4-B9567DE60D69}"/>
          </ac:spMkLst>
        </pc:spChg>
      </pc:sldChg>
    </pc:docChg>
  </pc:docChgLst>
  <pc:docChgLst>
    <pc:chgData name="Rainer Strobel" userId="2f077573-362c-4efe-a658-171d725f9cf0" providerId="ADAL" clId="{9E1F951D-6C36-4186-AC31-434D9B68B0B8}"/>
    <pc:docChg chg="undo custSel delSld modSld">
      <pc:chgData name="Rainer Strobel" userId="2f077573-362c-4efe-a658-171d725f9cf0" providerId="ADAL" clId="{9E1F951D-6C36-4186-AC31-434D9B68B0B8}" dt="2024-04-22T17:04:27.798" v="1842" actId="20577"/>
      <pc:docMkLst>
        <pc:docMk/>
      </pc:docMkLst>
      <pc:sldChg chg="modSp mod">
        <pc:chgData name="Rainer Strobel" userId="2f077573-362c-4efe-a658-171d725f9cf0" providerId="ADAL" clId="{9E1F951D-6C36-4186-AC31-434D9B68B0B8}" dt="2024-04-22T17:04:27.798" v="1842" actId="20577"/>
        <pc:sldMkLst>
          <pc:docMk/>
          <pc:sldMk cId="0" sldId="256"/>
        </pc:sldMkLst>
        <pc:spChg chg="mod">
          <ac:chgData name="Rainer Strobel" userId="2f077573-362c-4efe-a658-171d725f9cf0" providerId="ADAL" clId="{9E1F951D-6C36-4186-AC31-434D9B68B0B8}" dt="2024-04-22T17:04:27.798" v="184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Rainer Strobel" userId="2f077573-362c-4efe-a658-171d725f9cf0" providerId="ADAL" clId="{9E1F951D-6C36-4186-AC31-434D9B68B0B8}" dt="2024-04-22T17:03:37.473" v="1831" actId="20577"/>
        <pc:sldMkLst>
          <pc:docMk/>
          <pc:sldMk cId="0" sldId="264"/>
        </pc:sldMkLst>
        <pc:spChg chg="mod">
          <ac:chgData name="Rainer Strobel" userId="2f077573-362c-4efe-a658-171d725f9cf0" providerId="ADAL" clId="{9E1F951D-6C36-4186-AC31-434D9B68B0B8}" dt="2024-04-22T17:03:37.473" v="1831" actId="20577"/>
          <ac:spMkLst>
            <pc:docMk/>
            <pc:sldMk cId="0" sldId="264"/>
            <ac:spMk id="2" creationId="{00000000-0000-0000-0000-000000000000}"/>
          </ac:spMkLst>
        </pc:spChg>
      </pc:sldChg>
      <pc:sldChg chg="addSp delSp modSp mod">
        <pc:chgData name="Rainer Strobel" userId="2f077573-362c-4efe-a658-171d725f9cf0" providerId="ADAL" clId="{9E1F951D-6C36-4186-AC31-434D9B68B0B8}" dt="2024-04-22T16:27:40.059" v="507" actId="1076"/>
        <pc:sldMkLst>
          <pc:docMk/>
          <pc:sldMk cId="1856368380" sldId="722"/>
        </pc:sldMkLst>
        <pc:spChg chg="mod">
          <ac:chgData name="Rainer Strobel" userId="2f077573-362c-4efe-a658-171d725f9cf0" providerId="ADAL" clId="{9E1F951D-6C36-4186-AC31-434D9B68B0B8}" dt="2024-04-22T14:21:03.619" v="219" actId="20577"/>
          <ac:spMkLst>
            <pc:docMk/>
            <pc:sldMk cId="1856368380" sldId="722"/>
            <ac:spMk id="3" creationId="{CBCA6906-B9E3-29D1-B493-CB01E6D953AC}"/>
          </ac:spMkLst>
        </pc:spChg>
        <pc:spChg chg="add del mod">
          <ac:chgData name="Rainer Strobel" userId="2f077573-362c-4efe-a658-171d725f9cf0" providerId="ADAL" clId="{9E1F951D-6C36-4186-AC31-434D9B68B0B8}" dt="2024-04-22T16:26:53.329" v="491" actId="22"/>
          <ac:spMkLst>
            <pc:docMk/>
            <pc:sldMk cId="1856368380" sldId="722"/>
            <ac:spMk id="8" creationId="{7E945E89-BE2B-9884-17CE-2D23124CE5A1}"/>
          </ac:spMkLst>
        </pc:spChg>
        <pc:picChg chg="add mod ord modCrop">
          <ac:chgData name="Rainer Strobel" userId="2f077573-362c-4efe-a658-171d725f9cf0" providerId="ADAL" clId="{9E1F951D-6C36-4186-AC31-434D9B68B0B8}" dt="2024-04-22T16:27:40.059" v="507" actId="1076"/>
          <ac:picMkLst>
            <pc:docMk/>
            <pc:sldMk cId="1856368380" sldId="722"/>
            <ac:picMk id="10" creationId="{5CB4546D-3F34-D789-36FB-C6FE82592ABE}"/>
          </ac:picMkLst>
        </pc:picChg>
        <pc:picChg chg="del">
          <ac:chgData name="Rainer Strobel" userId="2f077573-362c-4efe-a658-171d725f9cf0" providerId="ADAL" clId="{9E1F951D-6C36-4186-AC31-434D9B68B0B8}" dt="2024-04-22T16:26:50.444" v="489" actId="478"/>
          <ac:picMkLst>
            <pc:docMk/>
            <pc:sldMk cId="1856368380" sldId="722"/>
            <ac:picMk id="11" creationId="{A42CCA3A-DB6B-742A-BC99-E0F6AE6F052E}"/>
          </ac:picMkLst>
        </pc:picChg>
        <pc:picChg chg="del">
          <ac:chgData name="Rainer Strobel" userId="2f077573-362c-4efe-a658-171d725f9cf0" providerId="ADAL" clId="{9E1F951D-6C36-4186-AC31-434D9B68B0B8}" dt="2024-04-22T16:26:52.078" v="490" actId="478"/>
          <ac:picMkLst>
            <pc:docMk/>
            <pc:sldMk cId="1856368380" sldId="722"/>
            <ac:picMk id="13" creationId="{622255DA-9F7C-FAFB-EB27-E24AC9A4BD17}"/>
          </ac:picMkLst>
        </pc:picChg>
        <pc:picChg chg="add mod modCrop">
          <ac:chgData name="Rainer Strobel" userId="2f077573-362c-4efe-a658-171d725f9cf0" providerId="ADAL" clId="{9E1F951D-6C36-4186-AC31-434D9B68B0B8}" dt="2024-04-22T16:27:32.695" v="505" actId="14100"/>
          <ac:picMkLst>
            <pc:docMk/>
            <pc:sldMk cId="1856368380" sldId="722"/>
            <ac:picMk id="14" creationId="{1EC242E3-79EE-C652-FB94-C9C5982E5B47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29:47.647" v="544" actId="1076"/>
        <pc:sldMkLst>
          <pc:docMk/>
          <pc:sldMk cId="976802642" sldId="723"/>
        </pc:sldMkLst>
        <pc:spChg chg="mod">
          <ac:chgData name="Rainer Strobel" userId="2f077573-362c-4efe-a658-171d725f9cf0" providerId="ADAL" clId="{9E1F951D-6C36-4186-AC31-434D9B68B0B8}" dt="2024-04-22T14:21:07.595" v="220" actId="20577"/>
          <ac:spMkLst>
            <pc:docMk/>
            <pc:sldMk cId="976802642" sldId="723"/>
            <ac:spMk id="3" creationId="{3DD3C6BB-4C00-4FB6-6201-69F4C5F57C7C}"/>
          </ac:spMkLst>
        </pc:spChg>
        <pc:spChg chg="add del mod">
          <ac:chgData name="Rainer Strobel" userId="2f077573-362c-4efe-a658-171d725f9cf0" providerId="ADAL" clId="{9E1F951D-6C36-4186-AC31-434D9B68B0B8}" dt="2024-04-22T16:29:12.901" v="530" actId="22"/>
          <ac:spMkLst>
            <pc:docMk/>
            <pc:sldMk cId="976802642" sldId="723"/>
            <ac:spMk id="8" creationId="{ED9D76F2-68E7-61CF-49AD-6376D755EE3D}"/>
          </ac:spMkLst>
        </pc:spChg>
        <pc:picChg chg="add mod ord modCrop">
          <ac:chgData name="Rainer Strobel" userId="2f077573-362c-4efe-a658-171d725f9cf0" providerId="ADAL" clId="{9E1F951D-6C36-4186-AC31-434D9B68B0B8}" dt="2024-04-22T16:29:22.589" v="535" actId="1076"/>
          <ac:picMkLst>
            <pc:docMk/>
            <pc:sldMk cId="976802642" sldId="723"/>
            <ac:picMk id="10" creationId="{E7AA039A-B2DD-F29D-511A-C05682AB91FE}"/>
          </ac:picMkLst>
        </pc:picChg>
        <pc:picChg chg="add mod modCrop">
          <ac:chgData name="Rainer Strobel" userId="2f077573-362c-4efe-a658-171d725f9cf0" providerId="ADAL" clId="{9E1F951D-6C36-4186-AC31-434D9B68B0B8}" dt="2024-04-22T16:29:47.647" v="544" actId="1076"/>
          <ac:picMkLst>
            <pc:docMk/>
            <pc:sldMk cId="976802642" sldId="723"/>
            <ac:picMk id="12" creationId="{BC74D787-D620-2E0B-CB38-10B0FD82B48F}"/>
          </ac:picMkLst>
        </pc:picChg>
        <pc:picChg chg="del">
          <ac:chgData name="Rainer Strobel" userId="2f077573-362c-4efe-a658-171d725f9cf0" providerId="ADAL" clId="{9E1F951D-6C36-4186-AC31-434D9B68B0B8}" dt="2024-04-22T16:29:10.938" v="529" actId="478"/>
          <ac:picMkLst>
            <pc:docMk/>
            <pc:sldMk cId="976802642" sldId="723"/>
            <ac:picMk id="14" creationId="{6A04EFAF-A040-CB94-70B5-2C388C9DFCB4}"/>
          </ac:picMkLst>
        </pc:picChg>
        <pc:picChg chg="del">
          <ac:chgData name="Rainer Strobel" userId="2f077573-362c-4efe-a658-171d725f9cf0" providerId="ADAL" clId="{9E1F951D-6C36-4186-AC31-434D9B68B0B8}" dt="2024-04-22T16:29:24.950" v="536" actId="478"/>
          <ac:picMkLst>
            <pc:docMk/>
            <pc:sldMk cId="976802642" sldId="723"/>
            <ac:picMk id="16" creationId="{BC14C16E-0054-A260-B533-A1930D5929B7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26:25.297" v="488" actId="1076"/>
        <pc:sldMkLst>
          <pc:docMk/>
          <pc:sldMk cId="4106499096" sldId="724"/>
        </pc:sldMkLst>
        <pc:spChg chg="mod">
          <ac:chgData name="Rainer Strobel" userId="2f077573-362c-4efe-a658-171d725f9cf0" providerId="ADAL" clId="{9E1F951D-6C36-4186-AC31-434D9B68B0B8}" dt="2024-04-22T14:20:59.087" v="218" actId="20577"/>
          <ac:spMkLst>
            <pc:docMk/>
            <pc:sldMk cId="4106499096" sldId="724"/>
            <ac:spMk id="3" creationId="{0BD3340B-B45C-85E9-A654-53648E397E69}"/>
          </ac:spMkLst>
        </pc:spChg>
        <pc:spChg chg="add del mod">
          <ac:chgData name="Rainer Strobel" userId="2f077573-362c-4efe-a658-171d725f9cf0" providerId="ADAL" clId="{9E1F951D-6C36-4186-AC31-434D9B68B0B8}" dt="2024-04-22T16:25:46.478" v="474" actId="22"/>
          <ac:spMkLst>
            <pc:docMk/>
            <pc:sldMk cId="4106499096" sldId="724"/>
            <ac:spMk id="8" creationId="{187B4630-2DF6-0F02-E73A-C9E1674DBE41}"/>
          </ac:spMkLst>
        </pc:spChg>
        <pc:picChg chg="del">
          <ac:chgData name="Rainer Strobel" userId="2f077573-362c-4efe-a658-171d725f9cf0" providerId="ADAL" clId="{9E1F951D-6C36-4186-AC31-434D9B68B0B8}" dt="2024-04-22T16:25:22.791" v="472" actId="478"/>
          <ac:picMkLst>
            <pc:docMk/>
            <pc:sldMk cId="4106499096" sldId="724"/>
            <ac:picMk id="9" creationId="{EDD04AF0-C187-1066-F86D-BD7CB192AFA6}"/>
          </ac:picMkLst>
        </pc:picChg>
        <pc:picChg chg="add mod ord modCrop">
          <ac:chgData name="Rainer Strobel" userId="2f077573-362c-4efe-a658-171d725f9cf0" providerId="ADAL" clId="{9E1F951D-6C36-4186-AC31-434D9B68B0B8}" dt="2024-04-22T16:26:25.297" v="488" actId="1076"/>
          <ac:picMkLst>
            <pc:docMk/>
            <pc:sldMk cId="4106499096" sldId="724"/>
            <ac:picMk id="11" creationId="{4CE39E2E-E9E0-BFB3-E945-1A4A55A64381}"/>
          </ac:picMkLst>
        </pc:picChg>
        <pc:picChg chg="del">
          <ac:chgData name="Rainer Strobel" userId="2f077573-362c-4efe-a658-171d725f9cf0" providerId="ADAL" clId="{9E1F951D-6C36-4186-AC31-434D9B68B0B8}" dt="2024-04-22T16:25:24.165" v="473" actId="478"/>
          <ac:picMkLst>
            <pc:docMk/>
            <pc:sldMk cId="4106499096" sldId="724"/>
            <ac:picMk id="12" creationId="{D7BC9AA3-C7B6-E71D-305D-78140B706F09}"/>
          </ac:picMkLst>
        </pc:picChg>
        <pc:picChg chg="add mod modCrop">
          <ac:chgData name="Rainer Strobel" userId="2f077573-362c-4efe-a658-171d725f9cf0" providerId="ADAL" clId="{9E1F951D-6C36-4186-AC31-434D9B68B0B8}" dt="2024-04-22T16:26:22.111" v="487" actId="14100"/>
          <ac:picMkLst>
            <pc:docMk/>
            <pc:sldMk cId="4106499096" sldId="724"/>
            <ac:picMk id="14" creationId="{C7DD9987-87B5-AA4C-40F7-AE6D15B8DE34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20:26.935" v="409" actId="14100"/>
        <pc:sldMkLst>
          <pc:docMk/>
          <pc:sldMk cId="3325561282" sldId="725"/>
        </pc:sldMkLst>
        <pc:spChg chg="mod">
          <ac:chgData name="Rainer Strobel" userId="2f077573-362c-4efe-a658-171d725f9cf0" providerId="ADAL" clId="{9E1F951D-6C36-4186-AC31-434D9B68B0B8}" dt="2024-04-22T14:20:54.947" v="217" actId="20577"/>
          <ac:spMkLst>
            <pc:docMk/>
            <pc:sldMk cId="3325561282" sldId="725"/>
            <ac:spMk id="3" creationId="{CF583EF6-1711-2352-EAC7-525D7B996B10}"/>
          </ac:spMkLst>
        </pc:spChg>
        <pc:spChg chg="add del mod">
          <ac:chgData name="Rainer Strobel" userId="2f077573-362c-4efe-a658-171d725f9cf0" providerId="ADAL" clId="{9E1F951D-6C36-4186-AC31-434D9B68B0B8}" dt="2024-04-22T16:18:34.338" v="392" actId="22"/>
          <ac:spMkLst>
            <pc:docMk/>
            <pc:sldMk cId="3325561282" sldId="725"/>
            <ac:spMk id="8" creationId="{2E71E207-62A1-2A03-EB3A-1F67AD0B7FF5}"/>
          </ac:spMkLst>
        </pc:spChg>
        <pc:picChg chg="del">
          <ac:chgData name="Rainer Strobel" userId="2f077573-362c-4efe-a658-171d725f9cf0" providerId="ADAL" clId="{9E1F951D-6C36-4186-AC31-434D9B68B0B8}" dt="2024-04-22T16:18:14.235" v="390" actId="478"/>
          <ac:picMkLst>
            <pc:docMk/>
            <pc:sldMk cId="3325561282" sldId="725"/>
            <ac:picMk id="10" creationId="{7382A5E3-C330-55DD-F4D2-925E30BC2299}"/>
          </ac:picMkLst>
        </pc:picChg>
        <pc:picChg chg="del">
          <ac:chgData name="Rainer Strobel" userId="2f077573-362c-4efe-a658-171d725f9cf0" providerId="ADAL" clId="{9E1F951D-6C36-4186-AC31-434D9B68B0B8}" dt="2024-04-22T16:18:15.858" v="391" actId="478"/>
          <ac:picMkLst>
            <pc:docMk/>
            <pc:sldMk cId="3325561282" sldId="725"/>
            <ac:picMk id="11" creationId="{AAE77287-806D-0F45-16F6-297578588F8C}"/>
          </ac:picMkLst>
        </pc:picChg>
        <pc:picChg chg="add mod ord modCrop">
          <ac:chgData name="Rainer Strobel" userId="2f077573-362c-4efe-a658-171d725f9cf0" providerId="ADAL" clId="{9E1F951D-6C36-4186-AC31-434D9B68B0B8}" dt="2024-04-22T16:19:06.596" v="400" actId="1076"/>
          <ac:picMkLst>
            <pc:docMk/>
            <pc:sldMk cId="3325561282" sldId="725"/>
            <ac:picMk id="12" creationId="{8A56326F-3947-B496-4EF5-7103B2EF03B4}"/>
          </ac:picMkLst>
        </pc:picChg>
        <pc:picChg chg="add mod modCrop">
          <ac:chgData name="Rainer Strobel" userId="2f077573-362c-4efe-a658-171d725f9cf0" providerId="ADAL" clId="{9E1F951D-6C36-4186-AC31-434D9B68B0B8}" dt="2024-04-22T16:20:26.935" v="409" actId="14100"/>
          <ac:picMkLst>
            <pc:docMk/>
            <pc:sldMk cId="3325561282" sldId="725"/>
            <ac:picMk id="14" creationId="{C4C77F7C-A0ED-DC0D-3C87-9E6F7F840DF4}"/>
          </ac:picMkLst>
        </pc:picChg>
      </pc:sldChg>
      <pc:sldChg chg="del">
        <pc:chgData name="Rainer Strobel" userId="2f077573-362c-4efe-a658-171d725f9cf0" providerId="ADAL" clId="{9E1F951D-6C36-4186-AC31-434D9B68B0B8}" dt="2024-04-22T16:13:01.333" v="386" actId="47"/>
        <pc:sldMkLst>
          <pc:docMk/>
          <pc:sldMk cId="2199557372" sldId="727"/>
        </pc:sldMkLst>
      </pc:sldChg>
      <pc:sldChg chg="modSp mod">
        <pc:chgData name="Rainer Strobel" userId="2f077573-362c-4efe-a658-171d725f9cf0" providerId="ADAL" clId="{9E1F951D-6C36-4186-AC31-434D9B68B0B8}" dt="2024-04-22T16:51:02.503" v="1255" actId="20577"/>
        <pc:sldMkLst>
          <pc:docMk/>
          <pc:sldMk cId="699857297" sldId="728"/>
        </pc:sldMkLst>
        <pc:spChg chg="mod">
          <ac:chgData name="Rainer Strobel" userId="2f077573-362c-4efe-a658-171d725f9cf0" providerId="ADAL" clId="{9E1F951D-6C36-4186-AC31-434D9B68B0B8}" dt="2024-04-22T16:51:02.503" v="1255" actId="20577"/>
          <ac:spMkLst>
            <pc:docMk/>
            <pc:sldMk cId="699857297" sldId="728"/>
            <ac:spMk id="9" creationId="{DA0D8045-C93E-26D4-2DF4-AF61A3A97DED}"/>
          </ac:spMkLst>
        </pc:spChg>
      </pc:sldChg>
      <pc:sldChg chg="del">
        <pc:chgData name="Rainer Strobel" userId="2f077573-362c-4efe-a658-171d725f9cf0" providerId="ADAL" clId="{9E1F951D-6C36-4186-AC31-434D9B68B0B8}" dt="2024-04-22T16:13:04.812" v="389" actId="47"/>
        <pc:sldMkLst>
          <pc:docMk/>
          <pc:sldMk cId="1525695218" sldId="733"/>
        </pc:sldMkLst>
      </pc:sldChg>
      <pc:sldChg chg="del">
        <pc:chgData name="Rainer Strobel" userId="2f077573-362c-4efe-a658-171d725f9cf0" providerId="ADAL" clId="{9E1F951D-6C36-4186-AC31-434D9B68B0B8}" dt="2024-04-22T16:13:02.295" v="387" actId="47"/>
        <pc:sldMkLst>
          <pc:docMk/>
          <pc:sldMk cId="2562184362" sldId="734"/>
        </pc:sldMkLst>
      </pc:sldChg>
      <pc:sldChg chg="del">
        <pc:chgData name="Rainer Strobel" userId="2f077573-362c-4efe-a658-171d725f9cf0" providerId="ADAL" clId="{9E1F951D-6C36-4186-AC31-434D9B68B0B8}" dt="2024-04-22T16:13:03.163" v="388" actId="47"/>
        <pc:sldMkLst>
          <pc:docMk/>
          <pc:sldMk cId="577351124" sldId="735"/>
        </pc:sldMkLst>
      </pc:sldChg>
      <pc:sldChg chg="modSp mod">
        <pc:chgData name="Rainer Strobel" userId="2f077573-362c-4efe-a658-171d725f9cf0" providerId="ADAL" clId="{9E1F951D-6C36-4186-AC31-434D9B68B0B8}" dt="2024-04-22T16:55:27.140" v="1814" actId="20577"/>
        <pc:sldMkLst>
          <pc:docMk/>
          <pc:sldMk cId="2883524318" sldId="736"/>
        </pc:sldMkLst>
        <pc:spChg chg="mod">
          <ac:chgData name="Rainer Strobel" userId="2f077573-362c-4efe-a658-171d725f9cf0" providerId="ADAL" clId="{9E1F951D-6C36-4186-AC31-434D9B68B0B8}" dt="2024-04-22T16:55:27.140" v="1814" actId="20577"/>
          <ac:spMkLst>
            <pc:docMk/>
            <pc:sldMk cId="2883524318" sldId="736"/>
            <ac:spMk id="9" creationId="{04C0AC12-7D34-A790-EFEC-3F5573BCCA17}"/>
          </ac:spMkLst>
        </pc:spChg>
      </pc:sldChg>
      <pc:sldChg chg="addSp delSp modSp mod">
        <pc:chgData name="Rainer Strobel" userId="2f077573-362c-4efe-a658-171d725f9cf0" providerId="ADAL" clId="{9E1F951D-6C36-4186-AC31-434D9B68B0B8}" dt="2024-04-22T16:41:00.957" v="611" actId="20577"/>
        <pc:sldMkLst>
          <pc:docMk/>
          <pc:sldMk cId="432161586" sldId="737"/>
        </pc:sldMkLst>
        <pc:spChg chg="mod">
          <ac:chgData name="Rainer Strobel" userId="2f077573-362c-4efe-a658-171d725f9cf0" providerId="ADAL" clId="{9E1F951D-6C36-4186-AC31-434D9B68B0B8}" dt="2024-04-22T16:41:00.957" v="611" actId="20577"/>
          <ac:spMkLst>
            <pc:docMk/>
            <pc:sldMk cId="432161586" sldId="737"/>
            <ac:spMk id="3" creationId="{D07F6E9F-46A5-3226-D0BA-7F3475403336}"/>
          </ac:spMkLst>
        </pc:spChg>
        <pc:spChg chg="del">
          <ac:chgData name="Rainer Strobel" userId="2f077573-362c-4efe-a658-171d725f9cf0" providerId="ADAL" clId="{9E1F951D-6C36-4186-AC31-434D9B68B0B8}" dt="2024-04-22T16:40:54.620" v="609" actId="478"/>
          <ac:spMkLst>
            <pc:docMk/>
            <pc:sldMk cId="432161586" sldId="737"/>
            <ac:spMk id="19" creationId="{0AB13BC5-0C21-CB51-CD42-B85445D69027}"/>
          </ac:spMkLst>
        </pc:spChg>
        <pc:picChg chg="del">
          <ac:chgData name="Rainer Strobel" userId="2f077573-362c-4efe-a658-171d725f9cf0" providerId="ADAL" clId="{9E1F951D-6C36-4186-AC31-434D9B68B0B8}" dt="2024-04-22T16:39:25.819" v="602" actId="478"/>
          <ac:picMkLst>
            <pc:docMk/>
            <pc:sldMk cId="432161586" sldId="737"/>
            <ac:picMk id="8" creationId="{329072AA-3306-E5CE-B2A5-2C616FA8ADC0}"/>
          </ac:picMkLst>
        </pc:picChg>
        <pc:picChg chg="add mod ord">
          <ac:chgData name="Rainer Strobel" userId="2f077573-362c-4efe-a658-171d725f9cf0" providerId="ADAL" clId="{9E1F951D-6C36-4186-AC31-434D9B68B0B8}" dt="2024-04-22T16:40:56.617" v="610" actId="1076"/>
          <ac:picMkLst>
            <pc:docMk/>
            <pc:sldMk cId="432161586" sldId="737"/>
            <ac:picMk id="10" creationId="{A7E6DED4-7118-2752-EDBC-677F4378B605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41:34.535" v="619" actId="20577"/>
        <pc:sldMkLst>
          <pc:docMk/>
          <pc:sldMk cId="2098468561" sldId="738"/>
        </pc:sldMkLst>
        <pc:spChg chg="mod">
          <ac:chgData name="Rainer Strobel" userId="2f077573-362c-4efe-a658-171d725f9cf0" providerId="ADAL" clId="{9E1F951D-6C36-4186-AC31-434D9B68B0B8}" dt="2024-04-22T16:41:34.535" v="619" actId="20577"/>
          <ac:spMkLst>
            <pc:docMk/>
            <pc:sldMk cId="2098468561" sldId="738"/>
            <ac:spMk id="3" creationId="{92604259-A017-2F06-1D7B-FB4EC1B6A466}"/>
          </ac:spMkLst>
        </pc:spChg>
        <pc:spChg chg="del">
          <ac:chgData name="Rainer Strobel" userId="2f077573-362c-4efe-a658-171d725f9cf0" providerId="ADAL" clId="{9E1F951D-6C36-4186-AC31-434D9B68B0B8}" dt="2024-04-22T16:41:33.065" v="618" actId="478"/>
          <ac:spMkLst>
            <pc:docMk/>
            <pc:sldMk cId="2098468561" sldId="738"/>
            <ac:spMk id="19" creationId="{660B30F3-4D21-8726-C3CF-30FBD63D7586}"/>
          </ac:spMkLst>
        </pc:spChg>
        <pc:picChg chg="del">
          <ac:chgData name="Rainer Strobel" userId="2f077573-362c-4efe-a658-171d725f9cf0" providerId="ADAL" clId="{9E1F951D-6C36-4186-AC31-434D9B68B0B8}" dt="2024-04-22T16:39:27.864" v="603" actId="478"/>
          <ac:picMkLst>
            <pc:docMk/>
            <pc:sldMk cId="2098468561" sldId="738"/>
            <ac:picMk id="7" creationId="{4F18FDE6-EF42-5F4E-F4A8-5F9AF5C396A5}"/>
          </ac:picMkLst>
        </pc:picChg>
        <pc:picChg chg="add mod ord">
          <ac:chgData name="Rainer Strobel" userId="2f077573-362c-4efe-a658-171d725f9cf0" providerId="ADAL" clId="{9E1F951D-6C36-4186-AC31-434D9B68B0B8}" dt="2024-04-22T16:41:29.852" v="617" actId="1076"/>
          <ac:picMkLst>
            <pc:docMk/>
            <pc:sldMk cId="2098468561" sldId="738"/>
            <ac:picMk id="10" creationId="{2F939F53-89E0-8F26-9111-DEA79BC49388}"/>
          </ac:picMkLst>
        </pc:picChg>
      </pc:sldChg>
      <pc:sldChg chg="modSp del mod">
        <pc:chgData name="Rainer Strobel" userId="2f077573-362c-4efe-a658-171d725f9cf0" providerId="ADAL" clId="{9E1F951D-6C36-4186-AC31-434D9B68B0B8}" dt="2024-04-22T16:44:54.249" v="667" actId="47"/>
        <pc:sldMkLst>
          <pc:docMk/>
          <pc:sldMk cId="3708784412" sldId="741"/>
        </pc:sldMkLst>
        <pc:spChg chg="mod">
          <ac:chgData name="Rainer Strobel" userId="2f077573-362c-4efe-a658-171d725f9cf0" providerId="ADAL" clId="{9E1F951D-6C36-4186-AC31-434D9B68B0B8}" dt="2024-04-22T16:44:49.802" v="666" actId="20577"/>
          <ac:spMkLst>
            <pc:docMk/>
            <pc:sldMk cId="3708784412" sldId="741"/>
            <ac:spMk id="2" creationId="{55A25027-7F5A-472E-71FB-5B4F592F26C6}"/>
          </ac:spMkLst>
        </pc:spChg>
        <pc:spChg chg="mod">
          <ac:chgData name="Rainer Strobel" userId="2f077573-362c-4efe-a658-171d725f9cf0" providerId="ADAL" clId="{9E1F951D-6C36-4186-AC31-434D9B68B0B8}" dt="2024-04-22T14:17:01.734" v="216" actId="20577"/>
          <ac:spMkLst>
            <pc:docMk/>
            <pc:sldMk cId="3708784412" sldId="741"/>
            <ac:spMk id="3" creationId="{A40C72A5-D71A-9136-2B63-2CFFF3280120}"/>
          </ac:spMkLst>
        </pc:spChg>
      </pc:sldChg>
      <pc:sldChg chg="addSp delSp modSp mod">
        <pc:chgData name="Rainer Strobel" userId="2f077573-362c-4efe-a658-171d725f9cf0" providerId="ADAL" clId="{9E1F951D-6C36-4186-AC31-434D9B68B0B8}" dt="2024-04-22T16:52:30.003" v="1426" actId="20577"/>
        <pc:sldMkLst>
          <pc:docMk/>
          <pc:sldMk cId="3550442062" sldId="742"/>
        </pc:sldMkLst>
        <pc:spChg chg="mod">
          <ac:chgData name="Rainer Strobel" userId="2f077573-362c-4efe-a658-171d725f9cf0" providerId="ADAL" clId="{9E1F951D-6C36-4186-AC31-434D9B68B0B8}" dt="2024-04-22T16:31:51.018" v="574" actId="20577"/>
          <ac:spMkLst>
            <pc:docMk/>
            <pc:sldMk cId="3550442062" sldId="742"/>
            <ac:spMk id="2" creationId="{DCCDE4B4-0901-79C6-5B00-F471DB0BBE94}"/>
          </ac:spMkLst>
        </pc:spChg>
        <pc:spChg chg="mod">
          <ac:chgData name="Rainer Strobel" userId="2f077573-362c-4efe-a658-171d725f9cf0" providerId="ADAL" clId="{9E1F951D-6C36-4186-AC31-434D9B68B0B8}" dt="2024-04-22T16:21:26.532" v="416" actId="1076"/>
          <ac:spMkLst>
            <pc:docMk/>
            <pc:sldMk cId="3550442062" sldId="742"/>
            <ac:spMk id="5" creationId="{FCE32395-276A-5406-FDA6-0A6A8B9366C5}"/>
          </ac:spMkLst>
        </pc:spChg>
        <pc:spChg chg="mod">
          <ac:chgData name="Rainer Strobel" userId="2f077573-362c-4efe-a658-171d725f9cf0" providerId="ADAL" clId="{9E1F951D-6C36-4186-AC31-434D9B68B0B8}" dt="2024-04-22T16:52:30.003" v="1426" actId="20577"/>
          <ac:spMkLst>
            <pc:docMk/>
            <pc:sldMk cId="3550442062" sldId="742"/>
            <ac:spMk id="7" creationId="{48ABBC1B-8EB7-C4CC-EE1B-12C212C91EC9}"/>
          </ac:spMkLst>
        </pc:spChg>
        <pc:spChg chg="add del mod">
          <ac:chgData name="Rainer Strobel" userId="2f077573-362c-4efe-a658-171d725f9cf0" providerId="ADAL" clId="{9E1F951D-6C36-4186-AC31-434D9B68B0B8}" dt="2024-04-22T16:21:10.288" v="412" actId="22"/>
          <ac:spMkLst>
            <pc:docMk/>
            <pc:sldMk cId="3550442062" sldId="742"/>
            <ac:spMk id="8" creationId="{0E020DA3-A4A1-DEC0-53D4-1E8984C4FAEF}"/>
          </ac:spMkLst>
        </pc:spChg>
        <pc:spChg chg="add del mod">
          <ac:chgData name="Rainer Strobel" userId="2f077573-362c-4efe-a658-171d725f9cf0" providerId="ADAL" clId="{9E1F951D-6C36-4186-AC31-434D9B68B0B8}" dt="2024-04-22T16:23:17.004" v="442" actId="22"/>
          <ac:spMkLst>
            <pc:docMk/>
            <pc:sldMk cId="3550442062" sldId="742"/>
            <ac:spMk id="21" creationId="{41040B45-CBD7-20F1-4172-8258542438B4}"/>
          </ac:spMkLst>
        </pc:spChg>
        <pc:spChg chg="add del mod">
          <ac:chgData name="Rainer Strobel" userId="2f077573-362c-4efe-a658-171d725f9cf0" providerId="ADAL" clId="{9E1F951D-6C36-4186-AC31-434D9B68B0B8}" dt="2024-04-22T16:32:04.583" v="580" actId="22"/>
          <ac:spMkLst>
            <pc:docMk/>
            <pc:sldMk cId="3550442062" sldId="742"/>
            <ac:spMk id="27" creationId="{DBF3E75D-8B5F-C5ED-491B-D0BFD84086B3}"/>
          </ac:spMkLst>
        </pc:spChg>
        <pc:picChg chg="add del mod ord modCrop">
          <ac:chgData name="Rainer Strobel" userId="2f077573-362c-4efe-a658-171d725f9cf0" providerId="ADAL" clId="{9E1F951D-6C36-4186-AC31-434D9B68B0B8}" dt="2024-04-22T16:23:10.833" v="441" actId="478"/>
          <ac:picMkLst>
            <pc:docMk/>
            <pc:sldMk cId="3550442062" sldId="742"/>
            <ac:picMk id="10" creationId="{A887A421-550B-7AEA-0E29-C253A048DFEA}"/>
          </ac:picMkLst>
        </pc:picChg>
        <pc:picChg chg="del">
          <ac:chgData name="Rainer Strobel" userId="2f077573-362c-4efe-a658-171d725f9cf0" providerId="ADAL" clId="{9E1F951D-6C36-4186-AC31-434D9B68B0B8}" dt="2024-04-22T16:20:42.612" v="410" actId="478"/>
          <ac:picMkLst>
            <pc:docMk/>
            <pc:sldMk cId="3550442062" sldId="742"/>
            <ac:picMk id="11" creationId="{3DC9AD17-8D90-9D4A-8EF6-75E6415BFC5D}"/>
          </ac:picMkLst>
        </pc:picChg>
        <pc:picChg chg="add del mod modCrop">
          <ac:chgData name="Rainer Strobel" userId="2f077573-362c-4efe-a658-171d725f9cf0" providerId="ADAL" clId="{9E1F951D-6C36-4186-AC31-434D9B68B0B8}" dt="2024-04-22T16:22:49.816" v="432" actId="478"/>
          <ac:picMkLst>
            <pc:docMk/>
            <pc:sldMk cId="3550442062" sldId="742"/>
            <ac:picMk id="13" creationId="{522A81CB-1E1C-7217-4DE5-7E29CFDCC9C9}"/>
          </ac:picMkLst>
        </pc:picChg>
        <pc:picChg chg="del">
          <ac:chgData name="Rainer Strobel" userId="2f077573-362c-4efe-a658-171d725f9cf0" providerId="ADAL" clId="{9E1F951D-6C36-4186-AC31-434D9B68B0B8}" dt="2024-04-22T16:20:44.180" v="411" actId="478"/>
          <ac:picMkLst>
            <pc:docMk/>
            <pc:sldMk cId="3550442062" sldId="742"/>
            <ac:picMk id="14" creationId="{8CD0AA58-CA9D-4973-DDDB-098E151F3BE5}"/>
          </ac:picMkLst>
        </pc:picChg>
        <pc:picChg chg="add del mod">
          <ac:chgData name="Rainer Strobel" userId="2f077573-362c-4efe-a658-171d725f9cf0" providerId="ADAL" clId="{9E1F951D-6C36-4186-AC31-434D9B68B0B8}" dt="2024-04-22T16:31:52.011" v="575" actId="478"/>
          <ac:picMkLst>
            <pc:docMk/>
            <pc:sldMk cId="3550442062" sldId="742"/>
            <ac:picMk id="16" creationId="{C5CF055D-E206-9C90-4231-DE9F46440CC0}"/>
          </ac:picMkLst>
        </pc:picChg>
        <pc:picChg chg="add del mod modCrop">
          <ac:chgData name="Rainer Strobel" userId="2f077573-362c-4efe-a658-171d725f9cf0" providerId="ADAL" clId="{9E1F951D-6C36-4186-AC31-434D9B68B0B8}" dt="2024-04-22T16:31:56.613" v="579" actId="478"/>
          <ac:picMkLst>
            <pc:docMk/>
            <pc:sldMk cId="3550442062" sldId="742"/>
            <ac:picMk id="18" creationId="{5A2D7B22-364E-E0FA-508F-DA8212010F6B}"/>
          </ac:picMkLst>
        </pc:picChg>
        <pc:picChg chg="del">
          <ac:chgData name="Rainer Strobel" userId="2f077573-362c-4efe-a658-171d725f9cf0" providerId="ADAL" clId="{9E1F951D-6C36-4186-AC31-434D9B68B0B8}" dt="2024-04-22T16:22:30.687" v="428" actId="478"/>
          <ac:picMkLst>
            <pc:docMk/>
            <pc:sldMk cId="3550442062" sldId="742"/>
            <ac:picMk id="19" creationId="{C569F06F-7818-9A51-A4FE-3DF42F49ABFD}"/>
          </ac:picMkLst>
        </pc:picChg>
        <pc:picChg chg="add del mod ord modCrop">
          <ac:chgData name="Rainer Strobel" userId="2f077573-362c-4efe-a658-171d725f9cf0" providerId="ADAL" clId="{9E1F951D-6C36-4186-AC31-434D9B68B0B8}" dt="2024-04-22T16:31:55.541" v="578" actId="478"/>
          <ac:picMkLst>
            <pc:docMk/>
            <pc:sldMk cId="3550442062" sldId="742"/>
            <ac:picMk id="23" creationId="{9C7092FE-EBF2-73BB-897F-CEC0C7D10611}"/>
          </ac:picMkLst>
        </pc:picChg>
        <pc:picChg chg="add mod">
          <ac:chgData name="Rainer Strobel" userId="2f077573-362c-4efe-a658-171d725f9cf0" providerId="ADAL" clId="{9E1F951D-6C36-4186-AC31-434D9B68B0B8}" dt="2024-04-22T16:51:26.098" v="1258" actId="14100"/>
          <ac:picMkLst>
            <pc:docMk/>
            <pc:sldMk cId="3550442062" sldId="742"/>
            <ac:picMk id="25" creationId="{F46AF2EE-E751-4B37-C638-9E2A683268D6}"/>
          </ac:picMkLst>
        </pc:picChg>
        <pc:picChg chg="add mod ord modCrop">
          <ac:chgData name="Rainer Strobel" userId="2f077573-362c-4efe-a658-171d725f9cf0" providerId="ADAL" clId="{9E1F951D-6C36-4186-AC31-434D9B68B0B8}" dt="2024-04-22T16:32:19.942" v="588" actId="1076"/>
          <ac:picMkLst>
            <pc:docMk/>
            <pc:sldMk cId="3550442062" sldId="742"/>
            <ac:picMk id="29" creationId="{D0FCC4D3-122C-26DA-3737-82FA5DE43AED}"/>
          </ac:picMkLst>
        </pc:picChg>
        <pc:picChg chg="add mod modCrop">
          <ac:chgData name="Rainer Strobel" userId="2f077573-362c-4efe-a658-171d725f9cf0" providerId="ADAL" clId="{9E1F951D-6C36-4186-AC31-434D9B68B0B8}" dt="2024-04-22T16:51:10.554" v="1257" actId="1076"/>
          <ac:picMkLst>
            <pc:docMk/>
            <pc:sldMk cId="3550442062" sldId="742"/>
            <ac:picMk id="31" creationId="{22C8AC52-BA22-D661-0363-3FB23A965921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52:48.198" v="1467" actId="20577"/>
        <pc:sldMkLst>
          <pc:docMk/>
          <pc:sldMk cId="927804080" sldId="743"/>
        </pc:sldMkLst>
        <pc:spChg chg="mod">
          <ac:chgData name="Rainer Strobel" userId="2f077573-362c-4efe-a658-171d725f9cf0" providerId="ADAL" clId="{9E1F951D-6C36-4186-AC31-434D9B68B0B8}" dt="2024-04-22T16:52:48.198" v="1467" actId="20577"/>
          <ac:spMkLst>
            <pc:docMk/>
            <pc:sldMk cId="927804080" sldId="743"/>
            <ac:spMk id="7" creationId="{0A198770-F6C8-C7AE-9E5A-FD035695AB91}"/>
          </ac:spMkLst>
        </pc:spChg>
        <pc:spChg chg="add del mod">
          <ac:chgData name="Rainer Strobel" userId="2f077573-362c-4efe-a658-171d725f9cf0" providerId="ADAL" clId="{9E1F951D-6C36-4186-AC31-434D9B68B0B8}" dt="2024-04-22T16:24:38.756" v="456" actId="22"/>
          <ac:spMkLst>
            <pc:docMk/>
            <pc:sldMk cId="927804080" sldId="743"/>
            <ac:spMk id="10" creationId="{C827159B-9D05-2460-8F0F-AB5B328EC939}"/>
          </ac:spMkLst>
        </pc:spChg>
        <pc:picChg chg="add mod">
          <ac:chgData name="Rainer Strobel" userId="2f077573-362c-4efe-a658-171d725f9cf0" providerId="ADAL" clId="{9E1F951D-6C36-4186-AC31-434D9B68B0B8}" dt="2024-04-22T16:24:26.039" v="453" actId="1076"/>
          <ac:picMkLst>
            <pc:docMk/>
            <pc:sldMk cId="927804080" sldId="743"/>
            <ac:picMk id="8" creationId="{4454BBB8-50B4-9C1B-DB2B-E5A2E55BB620}"/>
          </ac:picMkLst>
        </pc:picChg>
        <pc:picChg chg="del">
          <ac:chgData name="Rainer Strobel" userId="2f077573-362c-4efe-a658-171d725f9cf0" providerId="ADAL" clId="{9E1F951D-6C36-4186-AC31-434D9B68B0B8}" dt="2024-04-22T16:24:29.180" v="454" actId="478"/>
          <ac:picMkLst>
            <pc:docMk/>
            <pc:sldMk cId="927804080" sldId="743"/>
            <ac:picMk id="12" creationId="{F1BD3286-8602-7E37-1CB1-A9ADBFA276C0}"/>
          </ac:picMkLst>
        </pc:picChg>
        <pc:picChg chg="add mod ord modCrop">
          <ac:chgData name="Rainer Strobel" userId="2f077573-362c-4efe-a658-171d725f9cf0" providerId="ADAL" clId="{9E1F951D-6C36-4186-AC31-434D9B68B0B8}" dt="2024-04-22T16:24:59.446" v="464" actId="14100"/>
          <ac:picMkLst>
            <pc:docMk/>
            <pc:sldMk cId="927804080" sldId="743"/>
            <ac:picMk id="13" creationId="{ABABB243-4A1F-3ED7-51D2-F3DE09695F0D}"/>
          </ac:picMkLst>
        </pc:picChg>
        <pc:picChg chg="add mod modCrop">
          <ac:chgData name="Rainer Strobel" userId="2f077573-362c-4efe-a658-171d725f9cf0" providerId="ADAL" clId="{9E1F951D-6C36-4186-AC31-434D9B68B0B8}" dt="2024-04-22T16:25:17.911" v="471" actId="1076"/>
          <ac:picMkLst>
            <pc:docMk/>
            <pc:sldMk cId="927804080" sldId="743"/>
            <ac:picMk id="15" creationId="{74BF37F8-E4C4-66D7-B36F-888E6606B385}"/>
          </ac:picMkLst>
        </pc:picChg>
        <pc:picChg chg="del">
          <ac:chgData name="Rainer Strobel" userId="2f077573-362c-4efe-a658-171d725f9cf0" providerId="ADAL" clId="{9E1F951D-6C36-4186-AC31-434D9B68B0B8}" dt="2024-04-22T16:24:30.621" v="455" actId="478"/>
          <ac:picMkLst>
            <pc:docMk/>
            <pc:sldMk cId="927804080" sldId="743"/>
            <ac:picMk id="17" creationId="{B67B4ADA-63C0-6493-41A5-207A3A4DA7A5}"/>
          </ac:picMkLst>
        </pc:picChg>
        <pc:picChg chg="del">
          <ac:chgData name="Rainer Strobel" userId="2f077573-362c-4efe-a658-171d725f9cf0" providerId="ADAL" clId="{9E1F951D-6C36-4186-AC31-434D9B68B0B8}" dt="2024-04-22T16:24:19.666" v="449" actId="478"/>
          <ac:picMkLst>
            <pc:docMk/>
            <pc:sldMk cId="927804080" sldId="743"/>
            <ac:picMk id="19" creationId="{95DC03CC-8DC7-C7B9-9226-D07A831E3B82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53:07.397" v="1508" actId="20577"/>
        <pc:sldMkLst>
          <pc:docMk/>
          <pc:sldMk cId="283146597" sldId="744"/>
        </pc:sldMkLst>
        <pc:spChg chg="mod">
          <ac:chgData name="Rainer Strobel" userId="2f077573-362c-4efe-a658-171d725f9cf0" providerId="ADAL" clId="{9E1F951D-6C36-4186-AC31-434D9B68B0B8}" dt="2024-04-22T16:53:07.397" v="1508" actId="20577"/>
          <ac:spMkLst>
            <pc:docMk/>
            <pc:sldMk cId="283146597" sldId="744"/>
            <ac:spMk id="7" creationId="{902254A8-86D0-614E-E9AC-3AD6BEE3C100}"/>
          </ac:spMkLst>
        </pc:spChg>
        <pc:spChg chg="add del mod">
          <ac:chgData name="Rainer Strobel" userId="2f077573-362c-4efe-a658-171d725f9cf0" providerId="ADAL" clId="{9E1F951D-6C36-4186-AC31-434D9B68B0B8}" dt="2024-04-22T16:28:02.787" v="513" actId="22"/>
          <ac:spMkLst>
            <pc:docMk/>
            <pc:sldMk cId="283146597" sldId="744"/>
            <ac:spMk id="8" creationId="{0E8A63E0-F17B-7F5E-CF84-20C1F26E4630}"/>
          </ac:spMkLst>
        </pc:spChg>
        <pc:picChg chg="del">
          <ac:chgData name="Rainer Strobel" userId="2f077573-362c-4efe-a658-171d725f9cf0" providerId="ADAL" clId="{9E1F951D-6C36-4186-AC31-434D9B68B0B8}" dt="2024-04-22T16:27:46.576" v="510" actId="478"/>
          <ac:picMkLst>
            <pc:docMk/>
            <pc:sldMk cId="283146597" sldId="744"/>
            <ac:picMk id="10" creationId="{8BC9B024-A58E-7EEC-D106-372F01C83C81}"/>
          </ac:picMkLst>
        </pc:picChg>
        <pc:picChg chg="add mod">
          <ac:chgData name="Rainer Strobel" userId="2f077573-362c-4efe-a658-171d725f9cf0" providerId="ADAL" clId="{9E1F951D-6C36-4186-AC31-434D9B68B0B8}" dt="2024-04-22T16:28:47.474" v="528" actId="14100"/>
          <ac:picMkLst>
            <pc:docMk/>
            <pc:sldMk cId="283146597" sldId="744"/>
            <ac:picMk id="11" creationId="{017ECDC3-49B2-6862-66E0-94C66C583686}"/>
          </ac:picMkLst>
        </pc:picChg>
        <pc:picChg chg="del">
          <ac:chgData name="Rainer Strobel" userId="2f077573-362c-4efe-a658-171d725f9cf0" providerId="ADAL" clId="{9E1F951D-6C36-4186-AC31-434D9B68B0B8}" dt="2024-04-22T16:27:46.064" v="509" actId="478"/>
          <ac:picMkLst>
            <pc:docMk/>
            <pc:sldMk cId="283146597" sldId="744"/>
            <ac:picMk id="12" creationId="{1C4B69AF-0976-F762-A948-A06FA679EC7F}"/>
          </ac:picMkLst>
        </pc:picChg>
        <pc:picChg chg="add mod ord modCrop">
          <ac:chgData name="Rainer Strobel" userId="2f077573-362c-4efe-a658-171d725f9cf0" providerId="ADAL" clId="{9E1F951D-6C36-4186-AC31-434D9B68B0B8}" dt="2024-04-22T16:28:18.991" v="520" actId="1076"/>
          <ac:picMkLst>
            <pc:docMk/>
            <pc:sldMk cId="283146597" sldId="744"/>
            <ac:picMk id="14" creationId="{9450470C-B873-61C0-C6B1-8996623614FD}"/>
          </ac:picMkLst>
        </pc:picChg>
        <pc:picChg chg="add mod modCrop">
          <ac:chgData name="Rainer Strobel" userId="2f077573-362c-4efe-a658-171d725f9cf0" providerId="ADAL" clId="{9E1F951D-6C36-4186-AC31-434D9B68B0B8}" dt="2024-04-22T16:28:43.297" v="526" actId="14100"/>
          <ac:picMkLst>
            <pc:docMk/>
            <pc:sldMk cId="283146597" sldId="744"/>
            <ac:picMk id="16" creationId="{7FEF0B20-DA74-0879-17F8-3465C919ACFC}"/>
          </ac:picMkLst>
        </pc:picChg>
        <pc:picChg chg="del">
          <ac:chgData name="Rainer Strobel" userId="2f077573-362c-4efe-a658-171d725f9cf0" providerId="ADAL" clId="{9E1F951D-6C36-4186-AC31-434D9B68B0B8}" dt="2024-04-22T16:27:45.093" v="508" actId="478"/>
          <ac:picMkLst>
            <pc:docMk/>
            <pc:sldMk cId="283146597" sldId="744"/>
            <ac:picMk id="20" creationId="{310716FE-C384-B341-8C06-FF6FC3951F12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53:37.781" v="1557" actId="20577"/>
        <pc:sldMkLst>
          <pc:docMk/>
          <pc:sldMk cId="1260536536" sldId="745"/>
        </pc:sldMkLst>
        <pc:spChg chg="mod">
          <ac:chgData name="Rainer Strobel" userId="2f077573-362c-4efe-a658-171d725f9cf0" providerId="ADAL" clId="{9E1F951D-6C36-4186-AC31-434D9B68B0B8}" dt="2024-04-22T16:53:37.781" v="1557" actId="20577"/>
          <ac:spMkLst>
            <pc:docMk/>
            <pc:sldMk cId="1260536536" sldId="745"/>
            <ac:spMk id="7" creationId="{47203F8E-DACD-985F-CFCC-843E8A83AED1}"/>
          </ac:spMkLst>
        </pc:spChg>
        <pc:spChg chg="add del mod">
          <ac:chgData name="Rainer Strobel" userId="2f077573-362c-4efe-a658-171d725f9cf0" providerId="ADAL" clId="{9E1F951D-6C36-4186-AC31-434D9B68B0B8}" dt="2024-04-22T16:30:22.118" v="552" actId="22"/>
          <ac:spMkLst>
            <pc:docMk/>
            <pc:sldMk cId="1260536536" sldId="745"/>
            <ac:spMk id="8" creationId="{D683AD48-7CDC-89A9-06A3-D4BF0B62B2CD}"/>
          </ac:spMkLst>
        </pc:spChg>
        <pc:picChg chg="del">
          <ac:chgData name="Rainer Strobel" userId="2f077573-362c-4efe-a658-171d725f9cf0" providerId="ADAL" clId="{9E1F951D-6C36-4186-AC31-434D9B68B0B8}" dt="2024-04-22T16:29:57.009" v="545" actId="478"/>
          <ac:picMkLst>
            <pc:docMk/>
            <pc:sldMk cId="1260536536" sldId="745"/>
            <ac:picMk id="10" creationId="{B5ABE674-BD79-6A2B-6C0B-0C096C111CA2}"/>
          </ac:picMkLst>
        </pc:picChg>
        <pc:picChg chg="add mod">
          <ac:chgData name="Rainer Strobel" userId="2f077573-362c-4efe-a658-171d725f9cf0" providerId="ADAL" clId="{9E1F951D-6C36-4186-AC31-434D9B68B0B8}" dt="2024-04-22T16:30:14.400" v="551" actId="1076"/>
          <ac:picMkLst>
            <pc:docMk/>
            <pc:sldMk cId="1260536536" sldId="745"/>
            <ac:picMk id="11" creationId="{6BDBDAD2-8A3F-E526-EC08-31C83DFA94E2}"/>
          </ac:picMkLst>
        </pc:picChg>
        <pc:picChg chg="del">
          <ac:chgData name="Rainer Strobel" userId="2f077573-362c-4efe-a658-171d725f9cf0" providerId="ADAL" clId="{9E1F951D-6C36-4186-AC31-434D9B68B0B8}" dt="2024-04-22T16:29:58.261" v="547" actId="478"/>
          <ac:picMkLst>
            <pc:docMk/>
            <pc:sldMk cId="1260536536" sldId="745"/>
            <ac:picMk id="13" creationId="{F00025EC-E7BD-3849-1696-70A4B54AC51B}"/>
          </ac:picMkLst>
        </pc:picChg>
        <pc:picChg chg="add mod ord modCrop">
          <ac:chgData name="Rainer Strobel" userId="2f077573-362c-4efe-a658-171d725f9cf0" providerId="ADAL" clId="{9E1F951D-6C36-4186-AC31-434D9B68B0B8}" dt="2024-04-22T16:31:08.088" v="570" actId="14100"/>
          <ac:picMkLst>
            <pc:docMk/>
            <pc:sldMk cId="1260536536" sldId="745"/>
            <ac:picMk id="14" creationId="{DDD3A037-44DA-F5FC-26BD-2D23BE9E4753}"/>
          </ac:picMkLst>
        </pc:picChg>
        <pc:picChg chg="del">
          <ac:chgData name="Rainer Strobel" userId="2f077573-362c-4efe-a658-171d725f9cf0" providerId="ADAL" clId="{9E1F951D-6C36-4186-AC31-434D9B68B0B8}" dt="2024-04-22T16:29:57.766" v="546" actId="478"/>
          <ac:picMkLst>
            <pc:docMk/>
            <pc:sldMk cId="1260536536" sldId="745"/>
            <ac:picMk id="16" creationId="{4C09DDF0-482B-7928-CCBA-3B27A0A4259C}"/>
          </ac:picMkLst>
        </pc:picChg>
        <pc:picChg chg="add mod modCrop">
          <ac:chgData name="Rainer Strobel" userId="2f077573-362c-4efe-a658-171d725f9cf0" providerId="ADAL" clId="{9E1F951D-6C36-4186-AC31-434D9B68B0B8}" dt="2024-04-22T16:31:09.950" v="571" actId="14100"/>
          <ac:picMkLst>
            <pc:docMk/>
            <pc:sldMk cId="1260536536" sldId="745"/>
            <ac:picMk id="17" creationId="{2D798E46-0C80-A9B4-E682-94613EBFBB5B}"/>
          </ac:picMkLst>
        </pc:picChg>
      </pc:sldChg>
      <pc:sldChg chg="addSp delSp modSp mod">
        <pc:chgData name="Rainer Strobel" userId="2f077573-362c-4efe-a658-171d725f9cf0" providerId="ADAL" clId="{9E1F951D-6C36-4186-AC31-434D9B68B0B8}" dt="2024-04-22T16:43:57.468" v="655" actId="20577"/>
        <pc:sldMkLst>
          <pc:docMk/>
          <pc:sldMk cId="721356338" sldId="746"/>
        </pc:sldMkLst>
        <pc:spChg chg="add mod">
          <ac:chgData name="Rainer Strobel" userId="2f077573-362c-4efe-a658-171d725f9cf0" providerId="ADAL" clId="{9E1F951D-6C36-4186-AC31-434D9B68B0B8}" dt="2024-04-22T16:43:50.742" v="651" actId="1076"/>
          <ac:spMkLst>
            <pc:docMk/>
            <pc:sldMk cId="721356338" sldId="746"/>
            <ac:spMk id="17" creationId="{AC4566A5-5D79-7325-8C0F-3EC52CDD5C1F}"/>
          </ac:spMkLst>
        </pc:spChg>
        <pc:spChg chg="add mod">
          <ac:chgData name="Rainer Strobel" userId="2f077573-362c-4efe-a658-171d725f9cf0" providerId="ADAL" clId="{9E1F951D-6C36-4186-AC31-434D9B68B0B8}" dt="2024-04-22T16:43:57.468" v="655" actId="20577"/>
          <ac:spMkLst>
            <pc:docMk/>
            <pc:sldMk cId="721356338" sldId="746"/>
            <ac:spMk id="18" creationId="{DCC3CCE3-0E22-5BB7-EC5C-BD219E427C48}"/>
          </ac:spMkLst>
        </pc:spChg>
        <pc:picChg chg="del">
          <ac:chgData name="Rainer Strobel" userId="2f077573-362c-4efe-a658-171d725f9cf0" providerId="ADAL" clId="{9E1F951D-6C36-4186-AC31-434D9B68B0B8}" dt="2024-04-22T16:42:24.236" v="627" actId="478"/>
          <ac:picMkLst>
            <pc:docMk/>
            <pc:sldMk cId="721356338" sldId="746"/>
            <ac:picMk id="8" creationId="{12719A14-7FC5-5A1F-8A41-4974C351908F}"/>
          </ac:picMkLst>
        </pc:picChg>
        <pc:picChg chg="add mod">
          <ac:chgData name="Rainer Strobel" userId="2f077573-362c-4efe-a658-171d725f9cf0" providerId="ADAL" clId="{9E1F951D-6C36-4186-AC31-434D9B68B0B8}" dt="2024-04-22T16:43:28.285" v="641" actId="14100"/>
          <ac:picMkLst>
            <pc:docMk/>
            <pc:sldMk cId="721356338" sldId="746"/>
            <ac:picMk id="9" creationId="{76E1B7EB-91D2-7EE5-C131-D6AF7792B548}"/>
          </ac:picMkLst>
        </pc:picChg>
        <pc:picChg chg="del">
          <ac:chgData name="Rainer Strobel" userId="2f077573-362c-4efe-a658-171d725f9cf0" providerId="ADAL" clId="{9E1F951D-6C36-4186-AC31-434D9B68B0B8}" dt="2024-04-22T16:42:24.964" v="628" actId="478"/>
          <ac:picMkLst>
            <pc:docMk/>
            <pc:sldMk cId="721356338" sldId="746"/>
            <ac:picMk id="10" creationId="{B552D4A2-9859-6F8B-35E9-8F6123143D36}"/>
          </ac:picMkLst>
        </pc:picChg>
        <pc:picChg chg="del">
          <ac:chgData name="Rainer Strobel" userId="2f077573-362c-4efe-a658-171d725f9cf0" providerId="ADAL" clId="{9E1F951D-6C36-4186-AC31-434D9B68B0B8}" dt="2024-04-22T16:41:37.072" v="620" actId="478"/>
          <ac:picMkLst>
            <pc:docMk/>
            <pc:sldMk cId="721356338" sldId="746"/>
            <ac:picMk id="12" creationId="{8E4301EB-84C6-99FC-F8B7-4D4B422F2F28}"/>
          </ac:picMkLst>
        </pc:picChg>
        <pc:picChg chg="add mod">
          <ac:chgData name="Rainer Strobel" userId="2f077573-362c-4efe-a658-171d725f9cf0" providerId="ADAL" clId="{9E1F951D-6C36-4186-AC31-434D9B68B0B8}" dt="2024-04-22T16:43:08.568" v="632" actId="1076"/>
          <ac:picMkLst>
            <pc:docMk/>
            <pc:sldMk cId="721356338" sldId="746"/>
            <ac:picMk id="14" creationId="{B804CD26-24C8-3CAA-53FF-1EC2BC7503CC}"/>
          </ac:picMkLst>
        </pc:picChg>
        <pc:picChg chg="add mod">
          <ac:chgData name="Rainer Strobel" userId="2f077573-362c-4efe-a658-171d725f9cf0" providerId="ADAL" clId="{9E1F951D-6C36-4186-AC31-434D9B68B0B8}" dt="2024-04-22T16:43:24.306" v="639" actId="14100"/>
          <ac:picMkLst>
            <pc:docMk/>
            <pc:sldMk cId="721356338" sldId="746"/>
            <ac:picMk id="16" creationId="{B09BA291-7F5C-95D9-6D8B-A0D5D4802F49}"/>
          </ac:picMkLst>
        </pc:picChg>
      </pc:sldChg>
    </pc:docChg>
  </pc:docChgLst>
  <pc:docChgLst>
    <pc:chgData name="Rainer Strobel" userId="2f077573-362c-4efe-a658-171d725f9cf0" providerId="ADAL" clId="{EB467ECE-F639-4B87-A3A6-D840C14F45CC}"/>
    <pc:docChg chg="undo custSel addSld delSld modSld modMainMaster modNotesMaster">
      <pc:chgData name="Rainer Strobel" userId="2f077573-362c-4efe-a658-171d725f9cf0" providerId="ADAL" clId="{EB467ECE-F639-4B87-A3A6-D840C14F45CC}" dt="2024-07-15T21:16:47.750" v="5244" actId="20577"/>
      <pc:docMkLst>
        <pc:docMk/>
      </pc:docMkLst>
      <pc:sldChg chg="modSp mod modNotes">
        <pc:chgData name="Rainer Strobel" userId="2f077573-362c-4efe-a658-171d725f9cf0" providerId="ADAL" clId="{EB467ECE-F639-4B87-A3A6-D840C14F45CC}" dt="2024-07-15T21:16:47.750" v="5244" actId="20577"/>
        <pc:sldMkLst>
          <pc:docMk/>
          <pc:sldMk cId="0" sldId="256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0" sldId="256"/>
            <ac:spMk id="6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10T12:09:41.424" v="5082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15T21:16:47.750" v="5244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 modNotes">
        <pc:chgData name="Rainer Strobel" userId="2f077573-362c-4efe-a658-171d725f9cf0" providerId="ADAL" clId="{EB467ECE-F639-4B87-A3A6-D840C14F45CC}" dt="2024-07-15T21:16:38.736" v="5240"/>
        <pc:sldMkLst>
          <pc:docMk/>
          <pc:sldMk cId="0" sldId="264"/>
        </pc:sldMkLst>
        <pc:spChg chg="mod">
          <ac:chgData name="Rainer Strobel" userId="2f077573-362c-4efe-a658-171d725f9cf0" providerId="ADAL" clId="{EB467ECE-F639-4B87-A3A6-D840C14F45CC}" dt="2024-07-14T12:42:51.980" v="5084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0" sldId="264"/>
            <ac:spMk id="4" creationId="{00000000-0000-0000-0000-000000000000}"/>
          </ac:spMkLst>
        </pc:spChg>
      </pc:sldChg>
      <pc:sldChg chg="modSp mod">
        <pc:chgData name="Rainer Strobel" userId="2f077573-362c-4efe-a658-171d725f9cf0" providerId="ADAL" clId="{EB467ECE-F639-4B87-A3A6-D840C14F45CC}" dt="2024-07-09T14:23:54.976" v="5072" actId="20577"/>
        <pc:sldMkLst>
          <pc:docMk/>
          <pc:sldMk cId="2123289712" sldId="603"/>
        </pc:sldMkLst>
        <pc:spChg chg="mod">
          <ac:chgData name="Rainer Strobel" userId="2f077573-362c-4efe-a658-171d725f9cf0" providerId="ADAL" clId="{EB467ECE-F639-4B87-A3A6-D840C14F45CC}" dt="2024-07-09T14:23:54.976" v="5072" actId="20577"/>
          <ac:spMkLst>
            <pc:docMk/>
            <pc:sldMk cId="2123289712" sldId="603"/>
            <ac:spMk id="3" creationId="{ED0F3F4D-C6E4-EE18-51FE-27DD633BA05F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123289712" sldId="603"/>
            <ac:spMk id="6" creationId="{0ABAB35C-6EF6-5245-458A-4D10B60EC26C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2109755234" sldId="639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109755234" sldId="639"/>
            <ac:spMk id="6" creationId="{AE882F65-2DE6-8CFD-D90A-B92D7FC587AC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279367275" sldId="640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79367275" sldId="640"/>
            <ac:spMk id="4" creationId="{C979B93D-0C73-4BCB-BD2F-1C97AA460480}"/>
          </ac:spMkLst>
        </pc:sp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3349910773" sldId="717"/>
        </pc:sldMkLst>
        <pc:spChg chg="mod">
          <ac:chgData name="Rainer Strobel" userId="2f077573-362c-4efe-a658-171d725f9cf0" providerId="ADAL" clId="{EB467ECE-F639-4B87-A3A6-D840C14F45CC}" dt="2024-07-02T07:18:40.137" v="1831" actId="20577"/>
          <ac:spMkLst>
            <pc:docMk/>
            <pc:sldMk cId="3349910773" sldId="717"/>
            <ac:spMk id="3" creationId="{647ED137-4ECC-C29B-9200-FB62D097174C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349910773" sldId="717"/>
            <ac:spMk id="6" creationId="{55689A09-4CB0-3274-46D7-E1144B73503A}"/>
          </ac:spMkLst>
        </pc:sp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3620304488" sldId="720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620304488" sldId="720"/>
            <ac:spMk id="6" creationId="{8CDD313B-D861-C6BD-D5A0-AB75328120C0}"/>
          </ac:spMkLst>
        </pc:sp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1856368380" sldId="722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1856368380" sldId="722"/>
            <ac:spMk id="5" creationId="{D491911F-4236-5008-EF2E-D6FBB21A105D}"/>
          </ac:spMkLst>
        </pc:spChg>
        <pc:picChg chg="mod">
          <ac:chgData name="Rainer Strobel" userId="2f077573-362c-4efe-a658-171d725f9cf0" providerId="ADAL" clId="{EB467ECE-F639-4B87-A3A6-D840C14F45CC}" dt="2024-07-02T07:21:57.783" v="1976" actId="1038"/>
          <ac:picMkLst>
            <pc:docMk/>
            <pc:sldMk cId="1856368380" sldId="722"/>
            <ac:picMk id="11" creationId="{6F9A2738-C841-4F27-0CCD-223A6B213C1C}"/>
          </ac:picMkLst>
        </pc:picChg>
        <pc:picChg chg="mod">
          <ac:chgData name="Rainer Strobel" userId="2f077573-362c-4efe-a658-171d725f9cf0" providerId="ADAL" clId="{EB467ECE-F639-4B87-A3A6-D840C14F45CC}" dt="2024-07-02T07:21:55.240" v="1974" actId="14100"/>
          <ac:picMkLst>
            <pc:docMk/>
            <pc:sldMk cId="1856368380" sldId="722"/>
            <ac:picMk id="13" creationId="{7EB2F58D-DA35-A1C1-3324-BEE1784CFE9B}"/>
          </ac:picMkLst>
        </pc:picChg>
      </pc:sldChg>
      <pc:sldChg chg="modSp">
        <pc:chgData name="Rainer Strobel" userId="2f077573-362c-4efe-a658-171d725f9cf0" providerId="ADAL" clId="{EB467ECE-F639-4B87-A3A6-D840C14F45CC}" dt="2024-07-03T09:06:44.276" v="3175"/>
        <pc:sldMkLst>
          <pc:docMk/>
          <pc:sldMk cId="976802642" sldId="723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976802642" sldId="723"/>
            <ac:spMk id="5" creationId="{3CA11C05-7625-1319-288E-B48A72F2E21D}"/>
          </ac:spMkLst>
        </pc:sp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4106499096" sldId="724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4106499096" sldId="724"/>
            <ac:spMk id="5" creationId="{8A6E9BCE-8559-8DF2-844B-1C3BA1B50DCE}"/>
          </ac:spMkLst>
        </pc:spChg>
        <pc:picChg chg="mod">
          <ac:chgData name="Rainer Strobel" userId="2f077573-362c-4efe-a658-171d725f9cf0" providerId="ADAL" clId="{EB467ECE-F639-4B87-A3A6-D840C14F45CC}" dt="2024-07-02T07:21:43.985" v="1972" actId="14100"/>
          <ac:picMkLst>
            <pc:docMk/>
            <pc:sldMk cId="4106499096" sldId="724"/>
            <ac:picMk id="10" creationId="{F5712E90-994E-253B-0296-A3C93E8A6E9C}"/>
          </ac:picMkLst>
        </pc:picChg>
      </pc:sldChg>
      <pc:sldChg chg="modSp mod">
        <pc:chgData name="Rainer Strobel" userId="2f077573-362c-4efe-a658-171d725f9cf0" providerId="ADAL" clId="{EB467ECE-F639-4B87-A3A6-D840C14F45CC}" dt="2024-07-03T09:06:44.276" v="3175"/>
        <pc:sldMkLst>
          <pc:docMk/>
          <pc:sldMk cId="3325561282" sldId="725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325561282" sldId="725"/>
            <ac:spMk id="5" creationId="{12FBC7EB-B732-2BAA-65BD-AFCCFE759101}"/>
          </ac:spMkLst>
        </pc:spChg>
        <pc:picChg chg="mod">
          <ac:chgData name="Rainer Strobel" userId="2f077573-362c-4efe-a658-171d725f9cf0" providerId="ADAL" clId="{EB467ECE-F639-4B87-A3A6-D840C14F45CC}" dt="2024-07-02T07:21:34.825" v="1971" actId="1035"/>
          <ac:picMkLst>
            <pc:docMk/>
            <pc:sldMk cId="3325561282" sldId="725"/>
            <ac:picMk id="16" creationId="{A393B566-1205-4F45-BBEC-1B83413FCA3D}"/>
          </ac:picMkLst>
        </pc:picChg>
      </pc:sldChg>
      <pc:sldChg chg="modSp mod">
        <pc:chgData name="Rainer Strobel" userId="2f077573-362c-4efe-a658-171d725f9cf0" providerId="ADAL" clId="{EB467ECE-F639-4B87-A3A6-D840C14F45CC}" dt="2024-07-10T07:04:39.882" v="5078" actId="20577"/>
        <pc:sldMkLst>
          <pc:docMk/>
          <pc:sldMk cId="699857297" sldId="728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699857297" sldId="728"/>
            <ac:spMk id="5" creationId="{68C4FC7A-D67E-2D22-94FE-BFA7C1EEE9C9}"/>
          </ac:spMkLst>
        </pc:spChg>
        <pc:spChg chg="mod">
          <ac:chgData name="Rainer Strobel" userId="2f077573-362c-4efe-a658-171d725f9cf0" providerId="ADAL" clId="{EB467ECE-F639-4B87-A3A6-D840C14F45CC}" dt="2024-07-10T07:04:39.882" v="5078" actId="20577"/>
          <ac:spMkLst>
            <pc:docMk/>
            <pc:sldMk cId="699857297" sldId="728"/>
            <ac:spMk id="9" creationId="{DA0D8045-C93E-26D4-2DF4-AF61A3A97DED}"/>
          </ac:spMkLst>
        </pc:spChg>
      </pc:sldChg>
      <pc:sldChg chg="modSp mod">
        <pc:chgData name="Rainer Strobel" userId="2f077573-362c-4efe-a658-171d725f9cf0" providerId="ADAL" clId="{EB467ECE-F639-4B87-A3A6-D840C14F45CC}" dt="2024-07-10T07:05:04.080" v="5081" actId="20577"/>
        <pc:sldMkLst>
          <pc:docMk/>
          <pc:sldMk cId="2883524318" sldId="736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883524318" sldId="736"/>
            <ac:spMk id="5" creationId="{979BEDF5-D131-D31E-7B35-C7607536F173}"/>
          </ac:spMkLst>
        </pc:spChg>
        <pc:spChg chg="mod">
          <ac:chgData name="Rainer Strobel" userId="2f077573-362c-4efe-a658-171d725f9cf0" providerId="ADAL" clId="{EB467ECE-F639-4B87-A3A6-D840C14F45CC}" dt="2024-07-10T07:05:04.080" v="5081" actId="20577"/>
          <ac:spMkLst>
            <pc:docMk/>
            <pc:sldMk cId="2883524318" sldId="736"/>
            <ac:spMk id="9" creationId="{04C0AC12-7D34-A790-EFEC-3F5573BCCA17}"/>
          </ac:spMkLst>
        </pc:spChg>
      </pc:sldChg>
      <pc:sldChg chg="addSp delSp modSp mod">
        <pc:chgData name="Rainer Strobel" userId="2f077573-362c-4efe-a658-171d725f9cf0" providerId="ADAL" clId="{EB467ECE-F639-4B87-A3A6-D840C14F45CC}" dt="2024-07-15T20:42:37.668" v="5211" actId="732"/>
        <pc:sldMkLst>
          <pc:docMk/>
          <pc:sldMk cId="432161586" sldId="737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432161586" sldId="737"/>
            <ac:spMk id="6" creationId="{3F3284D9-EA98-5E81-9D5C-64D5BDB3CBCC}"/>
          </ac:spMkLst>
        </pc:spChg>
        <pc:picChg chg="del">
          <ac:chgData name="Rainer Strobel" userId="2f077573-362c-4efe-a658-171d725f9cf0" providerId="ADAL" clId="{EB467ECE-F639-4B87-A3A6-D840C14F45CC}" dt="2024-07-15T20:42:07.329" v="5206" actId="478"/>
          <ac:picMkLst>
            <pc:docMk/>
            <pc:sldMk cId="432161586" sldId="737"/>
            <ac:picMk id="8" creationId="{10121B23-CE69-CCCD-6174-459A34AF7C50}"/>
          </ac:picMkLst>
        </pc:picChg>
        <pc:picChg chg="add mod ord modCrop">
          <ac:chgData name="Rainer Strobel" userId="2f077573-362c-4efe-a658-171d725f9cf0" providerId="ADAL" clId="{EB467ECE-F639-4B87-A3A6-D840C14F45CC}" dt="2024-07-15T20:42:37.668" v="5211" actId="732"/>
          <ac:picMkLst>
            <pc:docMk/>
            <pc:sldMk cId="432161586" sldId="737"/>
            <ac:picMk id="10" creationId="{E5DD315D-19F5-951B-1912-9F7DCBB6E074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15T20:43:29.915" v="5216" actId="732"/>
        <pc:sldMkLst>
          <pc:docMk/>
          <pc:sldMk cId="2098468561" sldId="738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098468561" sldId="738"/>
            <ac:spMk id="6" creationId="{DDCAA022-B49B-9A3A-5DE1-ED6EA9B7D050}"/>
          </ac:spMkLst>
        </pc:spChg>
        <pc:picChg chg="del">
          <ac:chgData name="Rainer Strobel" userId="2f077573-362c-4efe-a658-171d725f9cf0" providerId="ADAL" clId="{EB467ECE-F639-4B87-A3A6-D840C14F45CC}" dt="2024-07-15T20:42:48.582" v="5212" actId="478"/>
          <ac:picMkLst>
            <pc:docMk/>
            <pc:sldMk cId="2098468561" sldId="738"/>
            <ac:picMk id="8" creationId="{5F32495D-8996-6872-0F3C-F20BD0F17103}"/>
          </ac:picMkLst>
        </pc:picChg>
        <pc:picChg chg="add mod ord modCrop">
          <ac:chgData name="Rainer Strobel" userId="2f077573-362c-4efe-a658-171d725f9cf0" providerId="ADAL" clId="{EB467ECE-F639-4B87-A3A6-D840C14F45CC}" dt="2024-07-15T20:43:29.915" v="5216" actId="732"/>
          <ac:picMkLst>
            <pc:docMk/>
            <pc:sldMk cId="2098468561" sldId="738"/>
            <ac:picMk id="10" creationId="{DAA0819A-0C10-F4C9-EAF2-7939CA58B573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15T20:33:50.029" v="5154" actId="20577"/>
        <pc:sldMkLst>
          <pc:docMk/>
          <pc:sldMk cId="3550442062" sldId="742"/>
        </pc:sldMkLst>
        <pc:spChg chg="mod">
          <ac:chgData name="Rainer Strobel" userId="2f077573-362c-4efe-a658-171d725f9cf0" providerId="ADAL" clId="{EB467ECE-F639-4B87-A3A6-D840C14F45CC}" dt="2024-07-15T20:33:22.089" v="5145" actId="1076"/>
          <ac:spMkLst>
            <pc:docMk/>
            <pc:sldMk cId="3550442062" sldId="742"/>
            <ac:spMk id="5" creationId="{FCE32395-276A-5406-FDA6-0A6A8B9366C5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550442062" sldId="742"/>
            <ac:spMk id="6" creationId="{4F187937-1BC3-BE18-80E1-557778998E11}"/>
          </ac:spMkLst>
        </pc:spChg>
        <pc:spChg chg="mod">
          <ac:chgData name="Rainer Strobel" userId="2f077573-362c-4efe-a658-171d725f9cf0" providerId="ADAL" clId="{EB467ECE-F639-4B87-A3A6-D840C14F45CC}" dt="2024-07-15T20:33:50.029" v="5154" actId="20577"/>
          <ac:spMkLst>
            <pc:docMk/>
            <pc:sldMk cId="3550442062" sldId="742"/>
            <ac:spMk id="7" creationId="{48ABBC1B-8EB7-C4CC-EE1B-12C212C91EC9}"/>
          </ac:spMkLst>
        </pc:spChg>
        <pc:spChg chg="add del mod">
          <ac:chgData name="Rainer Strobel" userId="2f077573-362c-4efe-a658-171d725f9cf0" providerId="ADAL" clId="{EB467ECE-F639-4B87-A3A6-D840C14F45CC}" dt="2024-07-03T10:56:57.470" v="3179" actId="22"/>
          <ac:spMkLst>
            <pc:docMk/>
            <pc:sldMk cId="3550442062" sldId="742"/>
            <ac:spMk id="9" creationId="{ED659EE4-8CE7-C823-3B11-F9E7339F2C88}"/>
          </ac:spMkLst>
        </pc:spChg>
        <pc:spChg chg="add del mod">
          <ac:chgData name="Rainer Strobel" userId="2f077573-362c-4efe-a658-171d725f9cf0" providerId="ADAL" clId="{EB467ECE-F639-4B87-A3A6-D840C14F45CC}" dt="2024-07-15T20:32:34.973" v="5134" actId="22"/>
          <ac:spMkLst>
            <pc:docMk/>
            <pc:sldMk cId="3550442062" sldId="742"/>
            <ac:spMk id="10" creationId="{104BE33B-5A72-6140-A969-00C8AFE3A93F}"/>
          </ac:spMkLst>
        </pc:spChg>
        <pc:picChg chg="del mod">
          <ac:chgData name="Rainer Strobel" userId="2f077573-362c-4efe-a658-171d725f9cf0" providerId="ADAL" clId="{EB467ECE-F639-4B87-A3A6-D840C14F45CC}" dt="2024-07-03T10:57:14.915" v="3186" actId="478"/>
          <ac:picMkLst>
            <pc:docMk/>
            <pc:sldMk cId="3550442062" sldId="742"/>
            <ac:picMk id="8" creationId="{0AB45FBC-9213-08DF-A183-E3E4F22C4209}"/>
          </ac:picMkLst>
        </pc:picChg>
        <pc:picChg chg="add mod">
          <ac:chgData name="Rainer Strobel" userId="2f077573-362c-4efe-a658-171d725f9cf0" providerId="ADAL" clId="{EB467ECE-F639-4B87-A3A6-D840C14F45CC}" dt="2024-07-15T20:33:42.581" v="5149" actId="14100"/>
          <ac:picMkLst>
            <pc:docMk/>
            <pc:sldMk cId="3550442062" sldId="742"/>
            <ac:picMk id="8" creationId="{EF671ECB-9A56-A227-B341-0353C7F7E5E9}"/>
          </ac:picMkLst>
        </pc:picChg>
        <pc:picChg chg="add del">
          <ac:chgData name="Rainer Strobel" userId="2f077573-362c-4efe-a658-171d725f9cf0" providerId="ADAL" clId="{EB467ECE-F639-4B87-A3A6-D840C14F45CC}" dt="2024-07-03T10:56:56.112" v="3178" actId="478"/>
          <ac:picMkLst>
            <pc:docMk/>
            <pc:sldMk cId="3550442062" sldId="742"/>
            <ac:picMk id="11" creationId="{28FFF16C-3C58-E56E-7982-4229BD275E27}"/>
          </ac:picMkLst>
        </pc:picChg>
        <pc:picChg chg="add mod ord modCrop">
          <ac:chgData name="Rainer Strobel" userId="2f077573-362c-4efe-a658-171d725f9cf0" providerId="ADAL" clId="{EB467ECE-F639-4B87-A3A6-D840C14F45CC}" dt="2024-07-15T20:33:06.798" v="5142" actId="14100"/>
          <ac:picMkLst>
            <pc:docMk/>
            <pc:sldMk cId="3550442062" sldId="742"/>
            <ac:picMk id="12" creationId="{4147367A-0424-A194-C56E-2247954F8BD9}"/>
          </ac:picMkLst>
        </pc:picChg>
        <pc:picChg chg="add del mod ord modCrop">
          <ac:chgData name="Rainer Strobel" userId="2f077573-362c-4efe-a658-171d725f9cf0" providerId="ADAL" clId="{EB467ECE-F639-4B87-A3A6-D840C14F45CC}" dt="2024-07-15T20:31:55.035" v="5133" actId="478"/>
          <ac:picMkLst>
            <pc:docMk/>
            <pc:sldMk cId="3550442062" sldId="742"/>
            <ac:picMk id="13" creationId="{E11756E6-4833-12D9-92F8-F741D9EF33E4}"/>
          </ac:picMkLst>
        </pc:picChg>
        <pc:picChg chg="del">
          <ac:chgData name="Rainer Strobel" userId="2f077573-362c-4efe-a658-171d725f9cf0" providerId="ADAL" clId="{EB467ECE-F639-4B87-A3A6-D840C14F45CC}" dt="2024-07-03T10:56:54.446" v="3176" actId="478"/>
          <ac:picMkLst>
            <pc:docMk/>
            <pc:sldMk cId="3550442062" sldId="742"/>
            <ac:picMk id="14" creationId="{231E92D9-31CA-BA1F-5DE4-CEB8BAF9FF1C}"/>
          </ac:picMkLst>
        </pc:picChg>
        <pc:picChg chg="add mod modCrop">
          <ac:chgData name="Rainer Strobel" userId="2f077573-362c-4efe-a658-171d725f9cf0" providerId="ADAL" clId="{EB467ECE-F639-4B87-A3A6-D840C14F45CC}" dt="2024-07-15T20:33:36.902" v="5148" actId="14100"/>
          <ac:picMkLst>
            <pc:docMk/>
            <pc:sldMk cId="3550442062" sldId="742"/>
            <ac:picMk id="15" creationId="{54E4B4F7-7EBD-D50D-D04C-3945196223A1}"/>
          </ac:picMkLst>
        </pc:picChg>
        <pc:picChg chg="del">
          <ac:chgData name="Rainer Strobel" userId="2f077573-362c-4efe-a658-171d725f9cf0" providerId="ADAL" clId="{EB467ECE-F639-4B87-A3A6-D840C14F45CC}" dt="2024-07-03T10:56:59.845" v="3181" actId="478"/>
          <ac:picMkLst>
            <pc:docMk/>
            <pc:sldMk cId="3550442062" sldId="742"/>
            <ac:picMk id="16" creationId="{5F37EAF5-1657-9299-2176-6FE97573080A}"/>
          </ac:picMkLst>
        </pc:picChg>
        <pc:picChg chg="add del mod modCrop">
          <ac:chgData name="Rainer Strobel" userId="2f077573-362c-4efe-a658-171d725f9cf0" providerId="ADAL" clId="{EB467ECE-F639-4B87-A3A6-D840C14F45CC}" dt="2024-07-15T20:31:53.689" v="5132" actId="478"/>
          <ac:picMkLst>
            <pc:docMk/>
            <pc:sldMk cId="3550442062" sldId="742"/>
            <ac:picMk id="17" creationId="{30E0D5B5-4D5A-AC96-F1CC-0F6A113F11F5}"/>
          </ac:picMkLst>
        </pc:picChg>
        <pc:picChg chg="add del mod">
          <ac:chgData name="Rainer Strobel" userId="2f077573-362c-4efe-a658-171d725f9cf0" providerId="ADAL" clId="{EB467ECE-F639-4B87-A3A6-D840C14F45CC}" dt="2024-07-15T20:31:36.603" v="5128" actId="478"/>
          <ac:picMkLst>
            <pc:docMk/>
            <pc:sldMk cId="3550442062" sldId="742"/>
            <ac:picMk id="19" creationId="{334956B9-BEE5-E2CA-4200-24ABEF8E5C56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15T20:36:19.432" v="5180" actId="1076"/>
        <pc:sldMkLst>
          <pc:docMk/>
          <pc:sldMk cId="927804080" sldId="743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927804080" sldId="743"/>
            <ac:spMk id="6" creationId="{81133A74-23A7-E124-C5F2-795EAA84D418}"/>
          </ac:spMkLst>
        </pc:spChg>
        <pc:spChg chg="mod">
          <ac:chgData name="Rainer Strobel" userId="2f077573-362c-4efe-a658-171d725f9cf0" providerId="ADAL" clId="{EB467ECE-F639-4B87-A3A6-D840C14F45CC}" dt="2024-07-03T11:02:04.328" v="3371" actId="20577"/>
          <ac:spMkLst>
            <pc:docMk/>
            <pc:sldMk cId="927804080" sldId="743"/>
            <ac:spMk id="7" creationId="{0A198770-F6C8-C7AE-9E5A-FD035695AB91}"/>
          </ac:spMkLst>
        </pc:spChg>
        <pc:spChg chg="add del mod">
          <ac:chgData name="Rainer Strobel" userId="2f077573-362c-4efe-a658-171d725f9cf0" providerId="ADAL" clId="{EB467ECE-F639-4B87-A3A6-D840C14F45CC}" dt="2024-07-03T11:00:52.863" v="3329" actId="22"/>
          <ac:spMkLst>
            <pc:docMk/>
            <pc:sldMk cId="927804080" sldId="743"/>
            <ac:spMk id="8" creationId="{1D79FB7C-C012-DFDF-0195-B3CDEA1419A1}"/>
          </ac:spMkLst>
        </pc:spChg>
        <pc:spChg chg="add del mod">
          <ac:chgData name="Rainer Strobel" userId="2f077573-362c-4efe-a658-171d725f9cf0" providerId="ADAL" clId="{EB467ECE-F639-4B87-A3A6-D840C14F45CC}" dt="2024-07-15T20:34:55.341" v="5163" actId="22"/>
          <ac:spMkLst>
            <pc:docMk/>
            <pc:sldMk cId="927804080" sldId="743"/>
            <ac:spMk id="8" creationId="{44C1DDA7-30CC-74F4-643C-B4993CFFE5DA}"/>
          </ac:spMkLst>
        </pc:spChg>
        <pc:picChg chg="add del mod ord modCrop">
          <ac:chgData name="Rainer Strobel" userId="2f077573-362c-4efe-a658-171d725f9cf0" providerId="ADAL" clId="{EB467ECE-F639-4B87-A3A6-D840C14F45CC}" dt="2024-07-15T20:34:08.245" v="5155" actId="478"/>
          <ac:picMkLst>
            <pc:docMk/>
            <pc:sldMk cId="927804080" sldId="743"/>
            <ac:picMk id="10" creationId="{2EE25B03-6F64-D601-72B0-DB8A3B99A4DF}"/>
          </ac:picMkLst>
        </pc:picChg>
        <pc:picChg chg="add mod modCrop">
          <ac:chgData name="Rainer Strobel" userId="2f077573-362c-4efe-a658-171d725f9cf0" providerId="ADAL" clId="{EB467ECE-F639-4B87-A3A6-D840C14F45CC}" dt="2024-07-15T20:36:19.432" v="5180" actId="1076"/>
          <ac:picMkLst>
            <pc:docMk/>
            <pc:sldMk cId="927804080" sldId="743"/>
            <ac:picMk id="11" creationId="{22C87507-3F83-53AE-D025-FC20E7A1ECBF}"/>
          </ac:picMkLst>
        </pc:picChg>
        <pc:picChg chg="del">
          <ac:chgData name="Rainer Strobel" userId="2f077573-362c-4efe-a658-171d725f9cf0" providerId="ADAL" clId="{EB467ECE-F639-4B87-A3A6-D840C14F45CC}" dt="2024-07-03T11:00:32.618" v="3326" actId="478"/>
          <ac:picMkLst>
            <pc:docMk/>
            <pc:sldMk cId="927804080" sldId="743"/>
            <ac:picMk id="11" creationId="{8E57E28D-C9C3-CB42-C5A1-8B5C93A7895A}"/>
          </ac:picMkLst>
        </pc:picChg>
        <pc:picChg chg="add del mod">
          <ac:chgData name="Rainer Strobel" userId="2f077573-362c-4efe-a658-171d725f9cf0" providerId="ADAL" clId="{EB467ECE-F639-4B87-A3A6-D840C14F45CC}" dt="2024-07-15T20:34:09.611" v="5156" actId="478"/>
          <ac:picMkLst>
            <pc:docMk/>
            <pc:sldMk cId="927804080" sldId="743"/>
            <ac:picMk id="13" creationId="{EADA3804-C256-2599-5123-720A840FA8D4}"/>
          </ac:picMkLst>
        </pc:picChg>
        <pc:picChg chg="del">
          <ac:chgData name="Rainer Strobel" userId="2f077573-362c-4efe-a658-171d725f9cf0" providerId="ADAL" clId="{EB467ECE-F639-4B87-A3A6-D840C14F45CC}" dt="2024-07-03T11:00:33.954" v="3327" actId="478"/>
          <ac:picMkLst>
            <pc:docMk/>
            <pc:sldMk cId="927804080" sldId="743"/>
            <ac:picMk id="14" creationId="{3088E539-34FA-EE06-18EF-1A0046278DE7}"/>
          </ac:picMkLst>
        </pc:picChg>
        <pc:picChg chg="add mod ord modCrop">
          <ac:chgData name="Rainer Strobel" userId="2f077573-362c-4efe-a658-171d725f9cf0" providerId="ADAL" clId="{EB467ECE-F639-4B87-A3A6-D840C14F45CC}" dt="2024-07-15T20:36:13.181" v="5178" actId="14100"/>
          <ac:picMkLst>
            <pc:docMk/>
            <pc:sldMk cId="927804080" sldId="743"/>
            <ac:picMk id="14" creationId="{BC44AE55-F83B-6D46-78E8-6111CBE4AF0F}"/>
          </ac:picMkLst>
        </pc:picChg>
        <pc:picChg chg="add del mod">
          <ac:chgData name="Rainer Strobel" userId="2f077573-362c-4efe-a658-171d725f9cf0" providerId="ADAL" clId="{EB467ECE-F639-4B87-A3A6-D840C14F45CC}" dt="2024-07-15T20:34:11.102" v="5157" actId="478"/>
          <ac:picMkLst>
            <pc:docMk/>
            <pc:sldMk cId="927804080" sldId="743"/>
            <ac:picMk id="16" creationId="{A1E9E319-EEBF-4E44-AC7B-F4DDDB427B56}"/>
          </ac:picMkLst>
        </pc:picChg>
        <pc:picChg chg="del">
          <ac:chgData name="Rainer Strobel" userId="2f077573-362c-4efe-a658-171d725f9cf0" providerId="ADAL" clId="{EB467ECE-F639-4B87-A3A6-D840C14F45CC}" dt="2024-07-03T11:00:35.099" v="3328" actId="478"/>
          <ac:picMkLst>
            <pc:docMk/>
            <pc:sldMk cId="927804080" sldId="743"/>
            <ac:picMk id="17" creationId="{314B39A0-C7BF-6A0F-0833-99469C23A0BA}"/>
          </ac:picMkLst>
        </pc:picChg>
        <pc:picChg chg="add mod modCrop">
          <ac:chgData name="Rainer Strobel" userId="2f077573-362c-4efe-a658-171d725f9cf0" providerId="ADAL" clId="{EB467ECE-F639-4B87-A3A6-D840C14F45CC}" dt="2024-07-15T20:36:16.126" v="5179" actId="14100"/>
          <ac:picMkLst>
            <pc:docMk/>
            <pc:sldMk cId="927804080" sldId="743"/>
            <ac:picMk id="17" creationId="{45B3890B-F8A0-D50A-EA71-162115100FB4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15T13:11:28.973" v="5126" actId="1076"/>
        <pc:sldMkLst>
          <pc:docMk/>
          <pc:sldMk cId="283146597" sldId="744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283146597" sldId="744"/>
            <ac:spMk id="6" creationId="{65F6EFE2-E0B7-E03F-2F5C-A73CD157ED32}"/>
          </ac:spMkLst>
        </pc:spChg>
        <pc:spChg chg="mod">
          <ac:chgData name="Rainer Strobel" userId="2f077573-362c-4efe-a658-171d725f9cf0" providerId="ADAL" clId="{EB467ECE-F639-4B87-A3A6-D840C14F45CC}" dt="2024-07-15T13:08:12.824" v="5125" actId="20577"/>
          <ac:spMkLst>
            <pc:docMk/>
            <pc:sldMk cId="283146597" sldId="744"/>
            <ac:spMk id="7" creationId="{902254A8-86D0-614E-E9AC-3AD6BEE3C100}"/>
          </ac:spMkLst>
        </pc:spChg>
        <pc:spChg chg="add del mod">
          <ac:chgData name="Rainer Strobel" userId="2f077573-362c-4efe-a658-171d725f9cf0" providerId="ADAL" clId="{EB467ECE-F639-4B87-A3A6-D840C14F45CC}" dt="2024-07-03T11:02:42.671" v="3375" actId="22"/>
          <ac:spMkLst>
            <pc:docMk/>
            <pc:sldMk cId="283146597" sldId="744"/>
            <ac:spMk id="8" creationId="{B10E2290-73FC-7D71-44B5-DA11BC887FE1}"/>
          </ac:spMkLst>
        </pc:spChg>
        <pc:spChg chg="add del mod">
          <ac:chgData name="Rainer Strobel" userId="2f077573-362c-4efe-a658-171d725f9cf0" providerId="ADAL" clId="{EB467ECE-F639-4B87-A3A6-D840C14F45CC}" dt="2024-07-15T13:05:35.262" v="5092" actId="22"/>
          <ac:spMkLst>
            <pc:docMk/>
            <pc:sldMk cId="283146597" sldId="744"/>
            <ac:spMk id="10" creationId="{C5A21407-B075-21B6-CFB0-964428D481BB}"/>
          </ac:spMkLst>
        </pc:spChg>
        <pc:picChg chg="add mod">
          <ac:chgData name="Rainer Strobel" userId="2f077573-362c-4efe-a658-171d725f9cf0" providerId="ADAL" clId="{EB467ECE-F639-4B87-A3A6-D840C14F45CC}" dt="2024-07-15T13:11:28.973" v="5126" actId="1076"/>
          <ac:picMkLst>
            <pc:docMk/>
            <pc:sldMk cId="283146597" sldId="744"/>
            <ac:picMk id="8" creationId="{26889AA5-C75E-BE09-66A6-B93731EFE3E0}"/>
          </ac:picMkLst>
        </pc:picChg>
        <pc:picChg chg="del">
          <ac:chgData name="Rainer Strobel" userId="2f077573-362c-4efe-a658-171d725f9cf0" providerId="ADAL" clId="{EB467ECE-F639-4B87-A3A6-D840C14F45CC}" dt="2024-07-03T11:02:17.382" v="3374" actId="478"/>
          <ac:picMkLst>
            <pc:docMk/>
            <pc:sldMk cId="283146597" sldId="744"/>
            <ac:picMk id="10" creationId="{85134DF9-733C-AE96-E483-537ACCBA71E5}"/>
          </ac:picMkLst>
        </pc:picChg>
        <pc:picChg chg="add del mod ord">
          <ac:chgData name="Rainer Strobel" userId="2f077573-362c-4efe-a658-171d725f9cf0" providerId="ADAL" clId="{EB467ECE-F639-4B87-A3A6-D840C14F45CC}" dt="2024-07-15T13:05:14.561" v="5090" actId="478"/>
          <ac:picMkLst>
            <pc:docMk/>
            <pc:sldMk cId="283146597" sldId="744"/>
            <ac:picMk id="11" creationId="{05489145-4EDD-010C-4458-DADBF4ABDC19}"/>
          </ac:picMkLst>
        </pc:picChg>
        <pc:picChg chg="add mod ord modCrop">
          <ac:chgData name="Rainer Strobel" userId="2f077573-362c-4efe-a658-171d725f9cf0" providerId="ADAL" clId="{EB467ECE-F639-4B87-A3A6-D840C14F45CC}" dt="2024-07-15T13:07:07.715" v="5114" actId="14100"/>
          <ac:picMkLst>
            <pc:docMk/>
            <pc:sldMk cId="283146597" sldId="744"/>
            <ac:picMk id="13" creationId="{462DF93D-9D54-EB84-95F6-E80C238D7AFC}"/>
          </ac:picMkLst>
        </pc:picChg>
        <pc:picChg chg="del">
          <ac:chgData name="Rainer Strobel" userId="2f077573-362c-4efe-a658-171d725f9cf0" providerId="ADAL" clId="{EB467ECE-F639-4B87-A3A6-D840C14F45CC}" dt="2024-07-03T11:02:15.281" v="3372" actId="478"/>
          <ac:picMkLst>
            <pc:docMk/>
            <pc:sldMk cId="283146597" sldId="744"/>
            <ac:picMk id="13" creationId="{5D2D03A4-8808-0375-89AF-24237764080C}"/>
          </ac:picMkLst>
        </pc:picChg>
        <pc:picChg chg="add del mod">
          <ac:chgData name="Rainer Strobel" userId="2f077573-362c-4efe-a658-171d725f9cf0" providerId="ADAL" clId="{EB467ECE-F639-4B87-A3A6-D840C14F45CC}" dt="2024-07-15T13:05:16.261" v="5091" actId="478"/>
          <ac:picMkLst>
            <pc:docMk/>
            <pc:sldMk cId="283146597" sldId="744"/>
            <ac:picMk id="14" creationId="{C44732F0-0CA2-8282-1541-21B95A1D065D}"/>
          </ac:picMkLst>
        </pc:picChg>
        <pc:picChg chg="add del mod">
          <ac:chgData name="Rainer Strobel" userId="2f077573-362c-4efe-a658-171d725f9cf0" providerId="ADAL" clId="{EB467ECE-F639-4B87-A3A6-D840C14F45CC}" dt="2024-07-15T13:04:54.901" v="5085" actId="478"/>
          <ac:picMkLst>
            <pc:docMk/>
            <pc:sldMk cId="283146597" sldId="744"/>
            <ac:picMk id="16" creationId="{DF336865-9A73-C1A7-AA75-5EECAAB42DC8}"/>
          </ac:picMkLst>
        </pc:picChg>
        <pc:picChg chg="del">
          <ac:chgData name="Rainer Strobel" userId="2f077573-362c-4efe-a658-171d725f9cf0" providerId="ADAL" clId="{EB467ECE-F639-4B87-A3A6-D840C14F45CC}" dt="2024-07-03T11:02:16.598" v="3373" actId="478"/>
          <ac:picMkLst>
            <pc:docMk/>
            <pc:sldMk cId="283146597" sldId="744"/>
            <ac:picMk id="17" creationId="{189A05DE-9F0F-E286-90F6-4ABAE044923F}"/>
          </ac:picMkLst>
        </pc:picChg>
        <pc:picChg chg="add mod modCrop">
          <ac:chgData name="Rainer Strobel" userId="2f077573-362c-4efe-a658-171d725f9cf0" providerId="ADAL" clId="{EB467ECE-F639-4B87-A3A6-D840C14F45CC}" dt="2024-07-15T13:07:20.481" v="5116" actId="14100"/>
          <ac:picMkLst>
            <pc:docMk/>
            <pc:sldMk cId="283146597" sldId="744"/>
            <ac:picMk id="17" creationId="{DB34296D-2DDF-B963-5EBF-7D131386098D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15T21:14:00.439" v="5239" actId="20577"/>
        <pc:sldMkLst>
          <pc:docMk/>
          <pc:sldMk cId="1260536536" sldId="745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1260536536" sldId="745"/>
            <ac:spMk id="6" creationId="{973FFD1A-5127-E493-96A7-05E8E93A735D}"/>
          </ac:spMkLst>
        </pc:spChg>
        <pc:spChg chg="mod">
          <ac:chgData name="Rainer Strobel" userId="2f077573-362c-4efe-a658-171d725f9cf0" providerId="ADAL" clId="{EB467ECE-F639-4B87-A3A6-D840C14F45CC}" dt="2024-07-15T21:14:00.439" v="5239" actId="20577"/>
          <ac:spMkLst>
            <pc:docMk/>
            <pc:sldMk cId="1260536536" sldId="745"/>
            <ac:spMk id="7" creationId="{47203F8E-DACD-985F-CFCC-843E8A83AED1}"/>
          </ac:spMkLst>
        </pc:spChg>
        <pc:spChg chg="add del mod">
          <ac:chgData name="Rainer Strobel" userId="2f077573-362c-4efe-a658-171d725f9cf0" providerId="ADAL" clId="{EB467ECE-F639-4B87-A3A6-D840C14F45CC}" dt="2024-07-15T20:39:30.643" v="5187" actId="22"/>
          <ac:spMkLst>
            <pc:docMk/>
            <pc:sldMk cId="1260536536" sldId="745"/>
            <ac:spMk id="8" creationId="{5CBDA516-38C0-2BD2-4165-FCEFDCF9D314}"/>
          </ac:spMkLst>
        </pc:spChg>
        <pc:spChg chg="add del mod">
          <ac:chgData name="Rainer Strobel" userId="2f077573-362c-4efe-a658-171d725f9cf0" providerId="ADAL" clId="{EB467ECE-F639-4B87-A3A6-D840C14F45CC}" dt="2024-07-03T11:04:16.720" v="3409" actId="22"/>
          <ac:spMkLst>
            <pc:docMk/>
            <pc:sldMk cId="1260536536" sldId="745"/>
            <ac:spMk id="8" creationId="{F6F93516-54C4-37EF-CD4C-DC09CA8FC7AE}"/>
          </ac:spMkLst>
        </pc:spChg>
        <pc:picChg chg="add mod">
          <ac:chgData name="Rainer Strobel" userId="2f077573-362c-4efe-a658-171d725f9cf0" providerId="ADAL" clId="{EB467ECE-F639-4B87-A3A6-D840C14F45CC}" dt="2024-07-15T20:40:54.741" v="5205" actId="1076"/>
          <ac:picMkLst>
            <pc:docMk/>
            <pc:sldMk cId="1260536536" sldId="745"/>
            <ac:picMk id="10" creationId="{4F67F958-BD8F-333D-4F28-CEBDF1CBD25E}"/>
          </ac:picMkLst>
        </pc:picChg>
        <pc:picChg chg="del">
          <ac:chgData name="Rainer Strobel" userId="2f077573-362c-4efe-a658-171d725f9cf0" providerId="ADAL" clId="{EB467ECE-F639-4B87-A3A6-D840C14F45CC}" dt="2024-07-03T11:03:52.948" v="3408" actId="478"/>
          <ac:picMkLst>
            <pc:docMk/>
            <pc:sldMk cId="1260536536" sldId="745"/>
            <ac:picMk id="10" creationId="{D5C46077-BBEE-B8A5-47F9-13836F1E07A7}"/>
          </ac:picMkLst>
        </pc:picChg>
        <pc:picChg chg="add del mod ord">
          <ac:chgData name="Rainer Strobel" userId="2f077573-362c-4efe-a658-171d725f9cf0" providerId="ADAL" clId="{EB467ECE-F639-4B87-A3A6-D840C14F45CC}" dt="2024-07-15T20:36:37.915" v="5182" actId="478"/>
          <ac:picMkLst>
            <pc:docMk/>
            <pc:sldMk cId="1260536536" sldId="745"/>
            <ac:picMk id="11" creationId="{E5F4EFC2-F2A7-8BA7-7452-28B5F13D30DA}"/>
          </ac:picMkLst>
        </pc:picChg>
        <pc:picChg chg="del">
          <ac:chgData name="Rainer Strobel" userId="2f077573-362c-4efe-a658-171d725f9cf0" providerId="ADAL" clId="{EB467ECE-F639-4B87-A3A6-D840C14F45CC}" dt="2024-07-03T11:03:52.232" v="3407" actId="478"/>
          <ac:picMkLst>
            <pc:docMk/>
            <pc:sldMk cId="1260536536" sldId="745"/>
            <ac:picMk id="13" creationId="{A92540C9-6C43-0F20-467C-175834F9EE1A}"/>
          </ac:picMkLst>
        </pc:picChg>
        <pc:picChg chg="add mod ord modCrop">
          <ac:chgData name="Rainer Strobel" userId="2f077573-362c-4efe-a658-171d725f9cf0" providerId="ADAL" clId="{EB467ECE-F639-4B87-A3A6-D840C14F45CC}" dt="2024-07-15T20:40:48.554" v="5202" actId="14100"/>
          <ac:picMkLst>
            <pc:docMk/>
            <pc:sldMk cId="1260536536" sldId="745"/>
            <ac:picMk id="13" creationId="{B3F2943F-61B8-77EA-DE98-F69D16793575}"/>
          </ac:picMkLst>
        </pc:picChg>
        <pc:picChg chg="add del mod">
          <ac:chgData name="Rainer Strobel" userId="2f077573-362c-4efe-a658-171d725f9cf0" providerId="ADAL" clId="{EB467ECE-F639-4B87-A3A6-D840C14F45CC}" dt="2024-07-15T20:36:36.767" v="5181" actId="478"/>
          <ac:picMkLst>
            <pc:docMk/>
            <pc:sldMk cId="1260536536" sldId="745"/>
            <ac:picMk id="14" creationId="{E80DE310-AC22-2A4A-6CCE-1EDE5DB09224}"/>
          </ac:picMkLst>
        </pc:picChg>
        <pc:picChg chg="del">
          <ac:chgData name="Rainer Strobel" userId="2f077573-362c-4efe-a658-171d725f9cf0" providerId="ADAL" clId="{EB467ECE-F639-4B87-A3A6-D840C14F45CC}" dt="2024-07-03T11:03:51.375" v="3406" actId="478"/>
          <ac:picMkLst>
            <pc:docMk/>
            <pc:sldMk cId="1260536536" sldId="745"/>
            <ac:picMk id="16" creationId="{DD7BF1D6-98EA-99E3-08EA-0D7B4DD40AB6}"/>
          </ac:picMkLst>
        </pc:picChg>
        <pc:picChg chg="add mod modCrop">
          <ac:chgData name="Rainer Strobel" userId="2f077573-362c-4efe-a658-171d725f9cf0" providerId="ADAL" clId="{EB467ECE-F639-4B87-A3A6-D840C14F45CC}" dt="2024-07-15T20:40:36.073" v="5199" actId="14100"/>
          <ac:picMkLst>
            <pc:docMk/>
            <pc:sldMk cId="1260536536" sldId="745"/>
            <ac:picMk id="16" creationId="{ED706A68-93A2-14EF-49B2-FC81C86F3589}"/>
          </ac:picMkLst>
        </pc:picChg>
        <pc:picChg chg="add del mod">
          <ac:chgData name="Rainer Strobel" userId="2f077573-362c-4efe-a658-171d725f9cf0" providerId="ADAL" clId="{EB467ECE-F639-4B87-A3A6-D840C14F45CC}" dt="2024-07-15T20:36:56.066" v="5183" actId="478"/>
          <ac:picMkLst>
            <pc:docMk/>
            <pc:sldMk cId="1260536536" sldId="745"/>
            <ac:picMk id="17" creationId="{E9C51330-89DC-AE70-CC10-BB61818FE15E}"/>
          </ac:picMkLst>
        </pc:picChg>
      </pc:sldChg>
      <pc:sldChg chg="addSp delSp modSp mod">
        <pc:chgData name="Rainer Strobel" userId="2f077573-362c-4efe-a658-171d725f9cf0" providerId="ADAL" clId="{EB467ECE-F639-4B87-A3A6-D840C14F45CC}" dt="2024-07-15T20:45:04.286" v="5227" actId="14100"/>
        <pc:sldMkLst>
          <pc:docMk/>
          <pc:sldMk cId="721356338" sldId="746"/>
        </pc:sldMkLst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721356338" sldId="746"/>
            <ac:spMk id="6" creationId="{AC763F4E-0BA9-586E-1344-F8B29292D157}"/>
          </ac:spMkLst>
        </pc:spChg>
        <pc:spChg chg="mod">
          <ac:chgData name="Rainer Strobel" userId="2f077573-362c-4efe-a658-171d725f9cf0" providerId="ADAL" clId="{EB467ECE-F639-4B87-A3A6-D840C14F45CC}" dt="2024-07-09T13:37:40.379" v="4757" actId="113"/>
          <ac:spMkLst>
            <pc:docMk/>
            <pc:sldMk cId="721356338" sldId="746"/>
            <ac:spMk id="13" creationId="{A2FCD7E2-477D-0E35-DCCB-65049A2F8582}"/>
          </ac:spMkLst>
        </pc:spChg>
        <pc:spChg chg="add del mod">
          <ac:chgData name="Rainer Strobel" userId="2f077573-362c-4efe-a658-171d725f9cf0" providerId="ADAL" clId="{EB467ECE-F639-4B87-A3A6-D840C14F45CC}" dt="2024-07-09T14:01:06.751" v="4776" actId="478"/>
          <ac:spMkLst>
            <pc:docMk/>
            <pc:sldMk cId="721356338" sldId="746"/>
            <ac:spMk id="19" creationId="{485CEE04-05D6-81F4-BD06-1D691F3398CC}"/>
          </ac:spMkLst>
        </pc:spChg>
        <pc:spChg chg="add mod">
          <ac:chgData name="Rainer Strobel" userId="2f077573-362c-4efe-a658-171d725f9cf0" providerId="ADAL" clId="{EB467ECE-F639-4B87-A3A6-D840C14F45CC}" dt="2024-07-09T14:11:47.901" v="4877" actId="1076"/>
          <ac:spMkLst>
            <pc:docMk/>
            <pc:sldMk cId="721356338" sldId="746"/>
            <ac:spMk id="38" creationId="{569F2C4E-8213-4491-38BC-26EFDD9D099F}"/>
          </ac:spMkLst>
        </pc:spChg>
        <pc:picChg chg="del">
          <ac:chgData name="Rainer Strobel" userId="2f077573-362c-4efe-a658-171d725f9cf0" providerId="ADAL" clId="{EB467ECE-F639-4B87-A3A6-D840C14F45CC}" dt="2024-07-09T13:34:59.881" v="4707" actId="478"/>
          <ac:picMkLst>
            <pc:docMk/>
            <pc:sldMk cId="721356338" sldId="746"/>
            <ac:picMk id="8" creationId="{5A262734-9424-341F-0A8D-8945027DDF7B}"/>
          </ac:picMkLst>
        </pc:picChg>
        <pc:picChg chg="add mod">
          <ac:chgData name="Rainer Strobel" userId="2f077573-362c-4efe-a658-171d725f9cf0" providerId="ADAL" clId="{EB467ECE-F639-4B87-A3A6-D840C14F45CC}" dt="2024-07-15T20:44:42.676" v="5224" actId="1076"/>
          <ac:picMkLst>
            <pc:docMk/>
            <pc:sldMk cId="721356338" sldId="746"/>
            <ac:picMk id="8" creationId="{C1584ECE-F603-FDCE-0129-4D4B9BCFE888}"/>
          </ac:picMkLst>
        </pc:picChg>
        <pc:picChg chg="add del mod modCrop">
          <ac:chgData name="Rainer Strobel" userId="2f077573-362c-4efe-a658-171d725f9cf0" providerId="ADAL" clId="{EB467ECE-F639-4B87-A3A6-D840C14F45CC}" dt="2024-07-09T13:58:16.660" v="4758" actId="478"/>
          <ac:picMkLst>
            <pc:docMk/>
            <pc:sldMk cId="721356338" sldId="746"/>
            <ac:picMk id="9" creationId="{A552F25B-9815-69D3-A2A9-999267F8FA66}"/>
          </ac:picMkLst>
        </pc:picChg>
        <pc:picChg chg="add mod">
          <ac:chgData name="Rainer Strobel" userId="2f077573-362c-4efe-a658-171d725f9cf0" providerId="ADAL" clId="{EB467ECE-F639-4B87-A3A6-D840C14F45CC}" dt="2024-07-15T20:45:04.286" v="5227" actId="14100"/>
          <ac:picMkLst>
            <pc:docMk/>
            <pc:sldMk cId="721356338" sldId="746"/>
            <ac:picMk id="10" creationId="{14827EB7-F881-0C5F-6111-303E92AE4611}"/>
          </ac:picMkLst>
        </pc:picChg>
        <pc:picChg chg="add mod modCrop">
          <ac:chgData name="Rainer Strobel" userId="2f077573-362c-4efe-a658-171d725f9cf0" providerId="ADAL" clId="{EB467ECE-F639-4B87-A3A6-D840C14F45CC}" dt="2024-07-09T13:36:52.597" v="4730" actId="1076"/>
          <ac:picMkLst>
            <pc:docMk/>
            <pc:sldMk cId="721356338" sldId="746"/>
            <ac:picMk id="11" creationId="{72B21089-8D53-6E48-C794-A6692E28CFE2}"/>
          </ac:picMkLst>
        </pc:picChg>
        <pc:picChg chg="del mod modCrop">
          <ac:chgData name="Rainer Strobel" userId="2f077573-362c-4efe-a658-171d725f9cf0" providerId="ADAL" clId="{EB467ECE-F639-4B87-A3A6-D840C14F45CC}" dt="2024-07-15T20:43:50.152" v="5220" actId="478"/>
          <ac:picMkLst>
            <pc:docMk/>
            <pc:sldMk cId="721356338" sldId="746"/>
            <ac:picMk id="14" creationId="{B804CD26-24C8-3CAA-53FF-1EC2BC7503CC}"/>
          </ac:picMkLst>
        </pc:picChg>
        <pc:picChg chg="add mod modCrop">
          <ac:chgData name="Rainer Strobel" userId="2f077573-362c-4efe-a658-171d725f9cf0" providerId="ADAL" clId="{EB467ECE-F639-4B87-A3A6-D840C14F45CC}" dt="2024-07-09T13:58:50.510" v="4767" actId="1076"/>
          <ac:picMkLst>
            <pc:docMk/>
            <pc:sldMk cId="721356338" sldId="746"/>
            <ac:picMk id="15" creationId="{4C6431C0-FA0F-5E4D-527C-9FC38DC33BA2}"/>
          </ac:picMkLst>
        </pc:picChg>
        <pc:picChg chg="add del mod modCrop">
          <ac:chgData name="Rainer Strobel" userId="2f077573-362c-4efe-a658-171d725f9cf0" providerId="ADAL" clId="{EB467ECE-F639-4B87-A3A6-D840C14F45CC}" dt="2024-07-15T20:43:47.945" v="5219" actId="478"/>
          <ac:picMkLst>
            <pc:docMk/>
            <pc:sldMk cId="721356338" sldId="746"/>
            <ac:picMk id="16" creationId="{B09BA291-7F5C-95D9-6D8B-A0D5D4802F49}"/>
          </ac:picMkLst>
        </pc:picChg>
        <pc:cxnChg chg="add mod">
          <ac:chgData name="Rainer Strobel" userId="2f077573-362c-4efe-a658-171d725f9cf0" providerId="ADAL" clId="{EB467ECE-F639-4B87-A3A6-D840C14F45CC}" dt="2024-07-09T14:02:54.456" v="4793" actId="1076"/>
          <ac:cxnSpMkLst>
            <pc:docMk/>
            <pc:sldMk cId="721356338" sldId="746"/>
            <ac:cxnSpMk id="21" creationId="{EF5EB69D-867D-DFD1-3A43-5B79FFB86D7B}"/>
          </ac:cxnSpMkLst>
        </pc:cxnChg>
        <pc:cxnChg chg="add mod">
          <ac:chgData name="Rainer Strobel" userId="2f077573-362c-4efe-a658-171d725f9cf0" providerId="ADAL" clId="{EB467ECE-F639-4B87-A3A6-D840C14F45CC}" dt="2024-07-09T14:03:44.780" v="4804" actId="1076"/>
          <ac:cxnSpMkLst>
            <pc:docMk/>
            <pc:sldMk cId="721356338" sldId="746"/>
            <ac:cxnSpMk id="22" creationId="{5D8BD503-DA5B-EBD5-A92C-CE172107E4AE}"/>
          </ac:cxnSpMkLst>
        </pc:cxnChg>
        <pc:cxnChg chg="add mod">
          <ac:chgData name="Rainer Strobel" userId="2f077573-362c-4efe-a658-171d725f9cf0" providerId="ADAL" clId="{EB467ECE-F639-4B87-A3A6-D840C14F45CC}" dt="2024-07-09T14:03:47.462" v="4805" actId="14100"/>
          <ac:cxnSpMkLst>
            <pc:docMk/>
            <pc:sldMk cId="721356338" sldId="746"/>
            <ac:cxnSpMk id="25" creationId="{FE5023A9-F520-5614-7AFA-F02847914E56}"/>
          </ac:cxnSpMkLst>
        </pc:cxnChg>
        <pc:cxnChg chg="add mod">
          <ac:chgData name="Rainer Strobel" userId="2f077573-362c-4efe-a658-171d725f9cf0" providerId="ADAL" clId="{EB467ECE-F639-4B87-A3A6-D840C14F45CC}" dt="2024-07-09T14:03:39.230" v="4803" actId="1076"/>
          <ac:cxnSpMkLst>
            <pc:docMk/>
            <pc:sldMk cId="721356338" sldId="746"/>
            <ac:cxnSpMk id="29" creationId="{BEC6504D-16BC-5B38-CBC6-8A990A76E85B}"/>
          </ac:cxnSpMkLst>
        </pc:cxnChg>
        <pc:cxnChg chg="add mod">
          <ac:chgData name="Rainer Strobel" userId="2f077573-362c-4efe-a658-171d725f9cf0" providerId="ADAL" clId="{EB467ECE-F639-4B87-A3A6-D840C14F45CC}" dt="2024-07-09T14:03:50.455" v="4806" actId="1076"/>
          <ac:cxnSpMkLst>
            <pc:docMk/>
            <pc:sldMk cId="721356338" sldId="746"/>
            <ac:cxnSpMk id="30" creationId="{B724D7A9-DC0B-9180-1B9D-57A962E42362}"/>
          </ac:cxnSpMkLst>
        </pc:cxnChg>
        <pc:cxnChg chg="add mod">
          <ac:chgData name="Rainer Strobel" userId="2f077573-362c-4efe-a658-171d725f9cf0" providerId="ADAL" clId="{EB467ECE-F639-4B87-A3A6-D840C14F45CC}" dt="2024-07-09T14:03:54.722" v="4807" actId="14100"/>
          <ac:cxnSpMkLst>
            <pc:docMk/>
            <pc:sldMk cId="721356338" sldId="746"/>
            <ac:cxnSpMk id="31" creationId="{ECBBFDCA-4900-1D9F-B6BF-4CE90AD2D126}"/>
          </ac:cxnSpMkLst>
        </pc:cxnChg>
        <pc:cxnChg chg="add mod">
          <ac:chgData name="Rainer Strobel" userId="2f077573-362c-4efe-a658-171d725f9cf0" providerId="ADAL" clId="{EB467ECE-F639-4B87-A3A6-D840C14F45CC}" dt="2024-07-09T14:04:27.060" v="4816" actId="1076"/>
          <ac:cxnSpMkLst>
            <pc:docMk/>
            <pc:sldMk cId="721356338" sldId="746"/>
            <ac:cxnSpMk id="34" creationId="{832CC571-DB80-F5D8-277B-038C50C0B95B}"/>
          </ac:cxnSpMkLst>
        </pc:cxnChg>
        <pc:cxnChg chg="add mod">
          <ac:chgData name="Rainer Strobel" userId="2f077573-362c-4efe-a658-171d725f9cf0" providerId="ADAL" clId="{EB467ECE-F639-4B87-A3A6-D840C14F45CC}" dt="2024-07-09T14:04:32.006" v="4819" actId="14100"/>
          <ac:cxnSpMkLst>
            <pc:docMk/>
            <pc:sldMk cId="721356338" sldId="746"/>
            <ac:cxnSpMk id="35" creationId="{E4D676BC-3847-263A-C664-96D198BFDC31}"/>
          </ac:cxnSpMkLst>
        </pc:cxnChg>
        <pc:cxnChg chg="add mod">
          <ac:chgData name="Rainer Strobel" userId="2f077573-362c-4efe-a658-171d725f9cf0" providerId="ADAL" clId="{EB467ECE-F639-4B87-A3A6-D840C14F45CC}" dt="2024-07-09T14:04:25.005" v="4815" actId="1076"/>
          <ac:cxnSpMkLst>
            <pc:docMk/>
            <pc:sldMk cId="721356338" sldId="746"/>
            <ac:cxnSpMk id="36" creationId="{49CC93E6-88AC-F577-07C6-8789A2C0C3AE}"/>
          </ac:cxnSpMkLst>
        </pc:cxnChg>
      </pc:sldChg>
      <pc:sldChg chg="modSp mod">
        <pc:chgData name="Rainer Strobel" userId="2f077573-362c-4efe-a658-171d725f9cf0" providerId="ADAL" clId="{EB467ECE-F639-4B87-A3A6-D840C14F45CC}" dt="2024-07-09T14:25:12.458" v="5075" actId="20577"/>
        <pc:sldMkLst>
          <pc:docMk/>
          <pc:sldMk cId="3402193329" sldId="747"/>
        </pc:sldMkLst>
        <pc:spChg chg="mod">
          <ac:chgData name="Rainer Strobel" userId="2f077573-362c-4efe-a658-171d725f9cf0" providerId="ADAL" clId="{EB467ECE-F639-4B87-A3A6-D840C14F45CC}" dt="2024-06-28T12:10:42.583" v="10" actId="20577"/>
          <ac:spMkLst>
            <pc:docMk/>
            <pc:sldMk cId="3402193329" sldId="747"/>
            <ac:spMk id="2" creationId="{7DDF4519-6BBC-9B5F-234A-3E9DB2F28D1F}"/>
          </ac:spMkLst>
        </pc:spChg>
        <pc:spChg chg="mod">
          <ac:chgData name="Rainer Strobel" userId="2f077573-362c-4efe-a658-171d725f9cf0" providerId="ADAL" clId="{EB467ECE-F639-4B87-A3A6-D840C14F45CC}" dt="2024-07-09T14:25:12.458" v="5075" actId="20577"/>
          <ac:spMkLst>
            <pc:docMk/>
            <pc:sldMk cId="3402193329" sldId="747"/>
            <ac:spMk id="3" creationId="{A6799DC5-10C0-658E-9DE4-B9567DE60D69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3402193329" sldId="747"/>
            <ac:spMk id="6" creationId="{5BD0DB35-80BA-9B90-BCC4-66E936A58441}"/>
          </ac:spMkLst>
        </pc:spChg>
      </pc:sldChg>
      <pc:sldChg chg="modSp new mod">
        <pc:chgData name="Rainer Strobel" userId="2f077573-362c-4efe-a658-171d725f9cf0" providerId="ADAL" clId="{EB467ECE-F639-4B87-A3A6-D840C14F45CC}" dt="2024-07-03T09:06:44.276" v="3175"/>
        <pc:sldMkLst>
          <pc:docMk/>
          <pc:sldMk cId="148351198" sldId="748"/>
        </pc:sldMkLst>
        <pc:spChg chg="mod">
          <ac:chgData name="Rainer Strobel" userId="2f077573-362c-4efe-a658-171d725f9cf0" providerId="ADAL" clId="{EB467ECE-F639-4B87-A3A6-D840C14F45CC}" dt="2024-07-01T16:34:03.300" v="1221" actId="20577"/>
          <ac:spMkLst>
            <pc:docMk/>
            <pc:sldMk cId="148351198" sldId="748"/>
            <ac:spMk id="2" creationId="{70E8C657-9315-CA2A-4A07-F58353D9B384}"/>
          </ac:spMkLst>
        </pc:spChg>
        <pc:spChg chg="mod">
          <ac:chgData name="Rainer Strobel" userId="2f077573-362c-4efe-a658-171d725f9cf0" providerId="ADAL" clId="{EB467ECE-F639-4B87-A3A6-D840C14F45CC}" dt="2024-07-02T12:27:44.296" v="1977" actId="20577"/>
          <ac:spMkLst>
            <pc:docMk/>
            <pc:sldMk cId="148351198" sldId="748"/>
            <ac:spMk id="3" creationId="{23C23684-D91B-0B4A-D2D9-649E87F26823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k cId="148351198" sldId="748"/>
            <ac:spMk id="6" creationId="{58EA7F8D-6BAE-E2E2-FF07-62883329DC4C}"/>
          </ac:spMkLst>
        </pc:spChg>
      </pc:sldChg>
      <pc:sldChg chg="new del">
        <pc:chgData name="Rainer Strobel" userId="2f077573-362c-4efe-a658-171d725f9cf0" providerId="ADAL" clId="{EB467ECE-F639-4B87-A3A6-D840C14F45CC}" dt="2024-07-01T16:41:28.955" v="1570" actId="47"/>
        <pc:sldMkLst>
          <pc:docMk/>
          <pc:sldMk cId="2389609961" sldId="749"/>
        </pc:sldMkLst>
      </pc:sldChg>
      <pc:sldChg chg="delSp modSp new mod modClrScheme chgLayout">
        <pc:chgData name="Rainer Strobel" userId="2f077573-362c-4efe-a658-171d725f9cf0" providerId="ADAL" clId="{EB467ECE-F639-4B87-A3A6-D840C14F45CC}" dt="2024-07-03T13:41:31.860" v="3775" actId="20577"/>
        <pc:sldMkLst>
          <pc:docMk/>
          <pc:sldMk cId="4250322612" sldId="749"/>
        </pc:sldMkLst>
        <pc:spChg chg="mod ord">
          <ac:chgData name="Rainer Strobel" userId="2f077573-362c-4efe-a658-171d725f9cf0" providerId="ADAL" clId="{EB467ECE-F639-4B87-A3A6-D840C14F45CC}" dt="2024-07-03T13:34:45.292" v="3612" actId="20577"/>
          <ac:spMkLst>
            <pc:docMk/>
            <pc:sldMk cId="4250322612" sldId="749"/>
            <ac:spMk id="2" creationId="{70EA5C90-D372-5EF3-250E-0E77E865BA2F}"/>
          </ac:spMkLst>
        </pc:spChg>
        <pc:spChg chg="mod ord">
          <ac:chgData name="Rainer Strobel" userId="2f077573-362c-4efe-a658-171d725f9cf0" providerId="ADAL" clId="{EB467ECE-F639-4B87-A3A6-D840C14F45CC}" dt="2024-07-03T13:41:31.860" v="3775" actId="20577"/>
          <ac:spMkLst>
            <pc:docMk/>
            <pc:sldMk cId="4250322612" sldId="749"/>
            <ac:spMk id="3" creationId="{F036A9ED-F1D3-93EB-8ECF-B945A5CBDACB}"/>
          </ac:spMkLst>
        </pc:spChg>
        <pc:spChg chg="del mod ord">
          <ac:chgData name="Rainer Strobel" userId="2f077573-362c-4efe-a658-171d725f9cf0" providerId="ADAL" clId="{EB467ECE-F639-4B87-A3A6-D840C14F45CC}" dt="2024-07-03T13:34:25.497" v="3573" actId="478"/>
          <ac:spMkLst>
            <pc:docMk/>
            <pc:sldMk cId="4250322612" sldId="749"/>
            <ac:spMk id="4" creationId="{7C1ECDA8-F80F-A4A5-58B4-93F53DB582AB}"/>
          </ac:spMkLst>
        </pc:spChg>
        <pc:spChg chg="mod ord">
          <ac:chgData name="Rainer Strobel" userId="2f077573-362c-4efe-a658-171d725f9cf0" providerId="ADAL" clId="{EB467ECE-F639-4B87-A3A6-D840C14F45CC}" dt="2024-07-03T09:06:44.276" v="3175"/>
          <ac:spMkLst>
            <pc:docMk/>
            <pc:sldMk cId="4250322612" sldId="749"/>
            <ac:spMk id="5" creationId="{F29BA21C-F779-5DC2-2B31-CE454AAE305A}"/>
          </ac:spMkLst>
        </pc:spChg>
        <pc:spChg chg="mod ord">
          <ac:chgData name="Rainer Strobel" userId="2f077573-362c-4efe-a658-171d725f9cf0" providerId="ADAL" clId="{EB467ECE-F639-4B87-A3A6-D840C14F45CC}" dt="2024-07-03T08:47:31.757" v="2558" actId="700"/>
          <ac:spMkLst>
            <pc:docMk/>
            <pc:sldMk cId="4250322612" sldId="749"/>
            <ac:spMk id="6" creationId="{779709C8-8716-E249-5573-2E3ECC73C355}"/>
          </ac:spMkLst>
        </pc:spChg>
        <pc:spChg chg="mod ord">
          <ac:chgData name="Rainer Strobel" userId="2f077573-362c-4efe-a658-171d725f9cf0" providerId="ADAL" clId="{EB467ECE-F639-4B87-A3A6-D840C14F45CC}" dt="2024-07-03T08:47:31.757" v="2558" actId="700"/>
          <ac:spMkLst>
            <pc:docMk/>
            <pc:sldMk cId="4250322612" sldId="749"/>
            <ac:spMk id="7" creationId="{77C9FD73-6A26-7976-D445-08CAE3E0D63B}"/>
          </ac:spMkLst>
        </pc:spChg>
      </pc:sldChg>
      <pc:sldChg chg="modSp add mod">
        <pc:chgData name="Rainer Strobel" userId="2f077573-362c-4efe-a658-171d725f9cf0" providerId="ADAL" clId="{EB467ECE-F639-4B87-A3A6-D840C14F45CC}" dt="2024-07-03T13:43:29.346" v="3942" actId="20577"/>
        <pc:sldMkLst>
          <pc:docMk/>
          <pc:sldMk cId="2910640803" sldId="750"/>
        </pc:sldMkLst>
        <pc:spChg chg="mod">
          <ac:chgData name="Rainer Strobel" userId="2f077573-362c-4efe-a658-171d725f9cf0" providerId="ADAL" clId="{EB467ECE-F639-4B87-A3A6-D840C14F45CC}" dt="2024-07-03T13:42:11.325" v="3778" actId="20577"/>
          <ac:spMkLst>
            <pc:docMk/>
            <pc:sldMk cId="2910640803" sldId="750"/>
            <ac:spMk id="2" creationId="{7DDF4519-6BBC-9B5F-234A-3E9DB2F28D1F}"/>
          </ac:spMkLst>
        </pc:spChg>
        <pc:spChg chg="mod">
          <ac:chgData name="Rainer Strobel" userId="2f077573-362c-4efe-a658-171d725f9cf0" providerId="ADAL" clId="{EB467ECE-F639-4B87-A3A6-D840C14F45CC}" dt="2024-07-03T13:43:29.346" v="3942" actId="20577"/>
          <ac:spMkLst>
            <pc:docMk/>
            <pc:sldMk cId="2910640803" sldId="750"/>
            <ac:spMk id="3" creationId="{A6799DC5-10C0-658E-9DE4-B9567DE60D69}"/>
          </ac:spMkLst>
        </pc:spChg>
      </pc:sldChg>
      <pc:sldChg chg="addSp delSp modSp new del mod">
        <pc:chgData name="Rainer Strobel" userId="2f077573-362c-4efe-a658-171d725f9cf0" providerId="ADAL" clId="{EB467ECE-F639-4B87-A3A6-D840C14F45CC}" dt="2024-07-08T12:36:10.596" v="4700" actId="47"/>
        <pc:sldMkLst>
          <pc:docMk/>
          <pc:sldMk cId="1528997079" sldId="751"/>
        </pc:sldMkLst>
        <pc:spChg chg="mod">
          <ac:chgData name="Rainer Strobel" userId="2f077573-362c-4efe-a658-171d725f9cf0" providerId="ADAL" clId="{EB467ECE-F639-4B87-A3A6-D840C14F45CC}" dt="2024-07-08T12:01:54.664" v="4095" actId="20577"/>
          <ac:spMkLst>
            <pc:docMk/>
            <pc:sldMk cId="1528997079" sldId="751"/>
            <ac:spMk id="2" creationId="{020C64CF-69F4-F660-5710-DF5AF47EEEE8}"/>
          </ac:spMkLst>
        </pc:spChg>
        <pc:spChg chg="mod">
          <ac:chgData name="Rainer Strobel" userId="2f077573-362c-4efe-a658-171d725f9cf0" providerId="ADAL" clId="{EB467ECE-F639-4B87-A3A6-D840C14F45CC}" dt="2024-07-08T12:12:05.482" v="4457"/>
          <ac:spMkLst>
            <pc:docMk/>
            <pc:sldMk cId="1528997079" sldId="751"/>
            <ac:spMk id="3" creationId="{B534B8EB-AC6F-F49D-AE5A-0FDCE66895B1}"/>
          </ac:spMkLst>
        </pc:spChg>
        <pc:spChg chg="del">
          <ac:chgData name="Rainer Strobel" userId="2f077573-362c-4efe-a658-171d725f9cf0" providerId="ADAL" clId="{EB467ECE-F639-4B87-A3A6-D840C14F45CC}" dt="2024-07-08T12:03:50.138" v="4170" actId="22"/>
          <ac:spMkLst>
            <pc:docMk/>
            <pc:sldMk cId="1528997079" sldId="751"/>
            <ac:spMk id="4" creationId="{48A55468-E2F7-B1C1-1F17-A441E33BC790}"/>
          </ac:spMkLst>
        </pc:spChg>
        <pc:picChg chg="add mod ord">
          <ac:chgData name="Rainer Strobel" userId="2f077573-362c-4efe-a658-171d725f9cf0" providerId="ADAL" clId="{EB467ECE-F639-4B87-A3A6-D840C14F45CC}" dt="2024-07-08T12:04:15.078" v="4178" actId="14100"/>
          <ac:picMkLst>
            <pc:docMk/>
            <pc:sldMk cId="1528997079" sldId="751"/>
            <ac:picMk id="9" creationId="{A6E14A86-3A65-8A34-400A-699756E1DD28}"/>
          </ac:picMkLst>
        </pc:picChg>
        <pc:picChg chg="add mod">
          <ac:chgData name="Rainer Strobel" userId="2f077573-362c-4efe-a658-171d725f9cf0" providerId="ADAL" clId="{EB467ECE-F639-4B87-A3A6-D840C14F45CC}" dt="2024-07-08T12:04:21.718" v="4181" actId="1076"/>
          <ac:picMkLst>
            <pc:docMk/>
            <pc:sldMk cId="1528997079" sldId="751"/>
            <ac:picMk id="11" creationId="{EE122B5F-E6FF-0268-6018-25D6E83DBFD8}"/>
          </ac:picMkLst>
        </pc:picChg>
      </pc:sldChg>
      <pc:sldChg chg="addSp delSp modSp add del mod">
        <pc:chgData name="Rainer Strobel" userId="2f077573-362c-4efe-a658-171d725f9cf0" providerId="ADAL" clId="{EB467ECE-F639-4B87-A3A6-D840C14F45CC}" dt="2024-07-08T12:36:11.203" v="4701" actId="47"/>
        <pc:sldMkLst>
          <pc:docMk/>
          <pc:sldMk cId="2847037037" sldId="752"/>
        </pc:sldMkLst>
        <pc:spChg chg="del mod">
          <ac:chgData name="Rainer Strobel" userId="2f077573-362c-4efe-a658-171d725f9cf0" providerId="ADAL" clId="{EB467ECE-F639-4B87-A3A6-D840C14F45CC}" dt="2024-07-08T12:12:15.393" v="4461" actId="22"/>
          <ac:spMkLst>
            <pc:docMk/>
            <pc:sldMk cId="2847037037" sldId="752"/>
            <ac:spMk id="3" creationId="{B534B8EB-AC6F-F49D-AE5A-0FDCE66895B1}"/>
          </ac:spMkLst>
        </pc:spChg>
        <pc:spChg chg="add del mod">
          <ac:chgData name="Rainer Strobel" userId="2f077573-362c-4efe-a658-171d725f9cf0" providerId="ADAL" clId="{EB467ECE-F639-4B87-A3A6-D840C14F45CC}" dt="2024-07-08T12:15:12.338" v="4478" actId="22"/>
          <ac:spMkLst>
            <pc:docMk/>
            <pc:sldMk cId="2847037037" sldId="752"/>
            <ac:spMk id="8" creationId="{1CC28E06-9FA6-2F91-B7FE-A1E2825DC3A9}"/>
          </ac:spMkLst>
        </pc:spChg>
        <pc:spChg chg="add del mod">
          <ac:chgData name="Rainer Strobel" userId="2f077573-362c-4efe-a658-171d725f9cf0" providerId="ADAL" clId="{EB467ECE-F639-4B87-A3A6-D840C14F45CC}" dt="2024-07-08T12:12:36.053" v="4466" actId="22"/>
          <ac:spMkLst>
            <pc:docMk/>
            <pc:sldMk cId="2847037037" sldId="752"/>
            <ac:spMk id="14" creationId="{7568F61B-C3FE-E193-606C-4D6ADAD64334}"/>
          </ac:spMkLst>
        </pc:spChg>
        <pc:picChg chg="del">
          <ac:chgData name="Rainer Strobel" userId="2f077573-362c-4efe-a658-171d725f9cf0" providerId="ADAL" clId="{EB467ECE-F639-4B87-A3A6-D840C14F45CC}" dt="2024-07-08T12:12:08.381" v="4458" actId="478"/>
          <ac:picMkLst>
            <pc:docMk/>
            <pc:sldMk cId="2847037037" sldId="752"/>
            <ac:picMk id="9" creationId="{A6E14A86-3A65-8A34-400A-699756E1DD28}"/>
          </ac:picMkLst>
        </pc:picChg>
        <pc:picChg chg="del">
          <ac:chgData name="Rainer Strobel" userId="2f077573-362c-4efe-a658-171d725f9cf0" providerId="ADAL" clId="{EB467ECE-F639-4B87-A3A6-D840C14F45CC}" dt="2024-07-08T12:12:09.672" v="4459" actId="478"/>
          <ac:picMkLst>
            <pc:docMk/>
            <pc:sldMk cId="2847037037" sldId="752"/>
            <ac:picMk id="11" creationId="{EE122B5F-E6FF-0268-6018-25D6E83DBFD8}"/>
          </ac:picMkLst>
        </pc:picChg>
        <pc:picChg chg="add del mod ord">
          <ac:chgData name="Rainer Strobel" userId="2f077573-362c-4efe-a658-171d725f9cf0" providerId="ADAL" clId="{EB467ECE-F639-4B87-A3A6-D840C14F45CC}" dt="2024-07-08T12:12:34.461" v="4465" actId="478"/>
          <ac:picMkLst>
            <pc:docMk/>
            <pc:sldMk cId="2847037037" sldId="752"/>
            <ac:picMk id="12" creationId="{F7D4DF8F-72C0-19DE-E155-1DEA01578B3A}"/>
          </ac:picMkLst>
        </pc:picChg>
        <pc:picChg chg="add mod ord">
          <ac:chgData name="Rainer Strobel" userId="2f077573-362c-4efe-a658-171d725f9cf0" providerId="ADAL" clId="{EB467ECE-F639-4B87-A3A6-D840C14F45CC}" dt="2024-07-08T12:13:00.448" v="4477" actId="1076"/>
          <ac:picMkLst>
            <pc:docMk/>
            <pc:sldMk cId="2847037037" sldId="752"/>
            <ac:picMk id="16" creationId="{D3B9B91B-7100-FD69-7DA4-97F2AD82E772}"/>
          </ac:picMkLst>
        </pc:picChg>
        <pc:picChg chg="add mod">
          <ac:chgData name="Rainer Strobel" userId="2f077573-362c-4efe-a658-171d725f9cf0" providerId="ADAL" clId="{EB467ECE-F639-4B87-A3A6-D840C14F45CC}" dt="2024-07-08T12:12:56.311" v="4475" actId="14100"/>
          <ac:picMkLst>
            <pc:docMk/>
            <pc:sldMk cId="2847037037" sldId="752"/>
            <ac:picMk id="18" creationId="{3634A846-E7AC-D958-A8E9-B9817B7B12E6}"/>
          </ac:picMkLst>
        </pc:picChg>
        <pc:picChg chg="add mod ord">
          <ac:chgData name="Rainer Strobel" userId="2f077573-362c-4efe-a658-171d725f9cf0" providerId="ADAL" clId="{EB467ECE-F639-4B87-A3A6-D840C14F45CC}" dt="2024-07-08T12:15:21.204" v="4481" actId="1076"/>
          <ac:picMkLst>
            <pc:docMk/>
            <pc:sldMk cId="2847037037" sldId="752"/>
            <ac:picMk id="20" creationId="{C53C173C-0DC3-EDEC-95BF-CBA48EC27226}"/>
          </ac:picMkLst>
        </pc:picChg>
        <pc:picChg chg="add mod">
          <ac:chgData name="Rainer Strobel" userId="2f077573-362c-4efe-a658-171d725f9cf0" providerId="ADAL" clId="{EB467ECE-F639-4B87-A3A6-D840C14F45CC}" dt="2024-07-08T12:15:28.139" v="4485" actId="1076"/>
          <ac:picMkLst>
            <pc:docMk/>
            <pc:sldMk cId="2847037037" sldId="752"/>
            <ac:picMk id="22" creationId="{F6386DCB-AE64-72BC-D268-AF1D96048FEB}"/>
          </ac:picMkLst>
        </pc:picChg>
      </pc:sldChg>
      <pc:sldChg chg="addSp delSp modSp new del mod">
        <pc:chgData name="Rainer Strobel" userId="2f077573-362c-4efe-a658-171d725f9cf0" providerId="ADAL" clId="{EB467ECE-F639-4B87-A3A6-D840C14F45CC}" dt="2024-07-08T12:36:11.654" v="4702" actId="47"/>
        <pc:sldMkLst>
          <pc:docMk/>
          <pc:sldMk cId="86405475" sldId="753"/>
        </pc:sldMkLst>
        <pc:spChg chg="mod">
          <ac:chgData name="Rainer Strobel" userId="2f077573-362c-4efe-a658-171d725f9cf0" providerId="ADAL" clId="{EB467ECE-F639-4B87-A3A6-D840C14F45CC}" dt="2024-07-08T12:16:45.423" v="4538" actId="20577"/>
          <ac:spMkLst>
            <pc:docMk/>
            <pc:sldMk cId="86405475" sldId="753"/>
            <ac:spMk id="2" creationId="{4C6CB037-C7BD-857B-B36B-48CB5EF245AD}"/>
          </ac:spMkLst>
        </pc:spChg>
        <pc:spChg chg="del">
          <ac:chgData name="Rainer Strobel" userId="2f077573-362c-4efe-a658-171d725f9cf0" providerId="ADAL" clId="{EB467ECE-F639-4B87-A3A6-D840C14F45CC}" dt="2024-07-08T12:16:18.021" v="4487" actId="22"/>
          <ac:spMkLst>
            <pc:docMk/>
            <pc:sldMk cId="86405475" sldId="753"/>
            <ac:spMk id="3" creationId="{94D533C8-58E2-62CB-D19C-55CB820414EB}"/>
          </ac:spMkLst>
        </pc:spChg>
        <pc:picChg chg="add mod ord">
          <ac:chgData name="Rainer Strobel" userId="2f077573-362c-4efe-a658-171d725f9cf0" providerId="ADAL" clId="{EB467ECE-F639-4B87-A3A6-D840C14F45CC}" dt="2024-07-08T12:16:21.339" v="4489" actId="1076"/>
          <ac:picMkLst>
            <pc:docMk/>
            <pc:sldMk cId="86405475" sldId="753"/>
            <ac:picMk id="8" creationId="{E3820F5F-F049-3971-4343-9D35E60E3A90}"/>
          </ac:picMkLst>
        </pc:picChg>
        <pc:picChg chg="add mod">
          <ac:chgData name="Rainer Strobel" userId="2f077573-362c-4efe-a658-171d725f9cf0" providerId="ADAL" clId="{EB467ECE-F639-4B87-A3A6-D840C14F45CC}" dt="2024-07-08T12:16:27.885" v="4491" actId="1076"/>
          <ac:picMkLst>
            <pc:docMk/>
            <pc:sldMk cId="86405475" sldId="753"/>
            <ac:picMk id="10" creationId="{435D73DA-A7E2-4F3E-CE12-B230F39B6E24}"/>
          </ac:picMkLst>
        </pc:picChg>
      </pc:sldChg>
      <pc:sldMasterChg chg="modSp modSldLayout">
        <pc:chgData name="Rainer Strobel" userId="2f077573-362c-4efe-a658-171d725f9cf0" providerId="ADAL" clId="{EB467ECE-F639-4B87-A3A6-D840C14F45CC}" dt="2024-07-15T21:16:38.736" v="5240"/>
        <pc:sldMasterMkLst>
          <pc:docMk/>
          <pc:sldMasterMk cId="0" sldId="2147483648"/>
        </pc:sldMasterMkLst>
        <pc:spChg chg="mod">
          <ac:chgData name="Rainer Strobel" userId="2f077573-362c-4efe-a658-171d725f9cf0" providerId="ADAL" clId="{EB467ECE-F639-4B87-A3A6-D840C14F45CC}" dt="2024-07-15T21:16:38.736" v="5240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Rainer Strobel" userId="2f077573-362c-4efe-a658-171d725f9cf0" providerId="ADAL" clId="{EB467ECE-F639-4B87-A3A6-D840C14F45CC}" dt="2024-07-03T09:06:44.276" v="3175"/>
          <ac:spMkLst>
            <pc:docMk/>
            <pc:sldMasterMk cId="0" sldId="2147483648"/>
            <ac:spMk id="1027" creationId="{00000000-0000-0000-0000-000000000000}"/>
          </ac:spMkLst>
        </pc:sp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49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0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1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2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3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4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5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8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</pc:sldLayoutChg>
        <pc:sldLayoutChg chg="modSp">
          <pc:chgData name="Rainer Strobel" userId="2f077573-362c-4efe-a658-171d725f9cf0" providerId="ADAL" clId="{EB467ECE-F639-4B87-A3A6-D840C14F45CC}" dt="2024-07-03T09:06:44.276" v="3175"/>
          <pc:sldLayoutMkLst>
            <pc:docMk/>
            <pc:sldMasterMk cId="0" sldId="2147483648"/>
            <pc:sldLayoutMk cId="0" sldId="2147483659"/>
          </pc:sldLayoutMkLst>
          <pc:spChg chg="mod">
            <ac:chgData name="Rainer Strobel" userId="2f077573-362c-4efe-a658-171d725f9cf0" providerId="ADAL" clId="{EB467ECE-F639-4B87-A3A6-D840C14F45CC}" dt="2024-07-03T09:06:44.276" v="3175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802.11-yy/1159r1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802.11-yy/1159r1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802.11-yy/1159r1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Rainer Strobel, MaxLinear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802.11-24/1159r1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Investigation of LDPC Improvements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6118" y="170180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 15-July-24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6B722256-0BD2-B4B8-8722-22EB0F164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81862"/>
              </p:ext>
            </p:extLst>
          </p:nvPr>
        </p:nvGraphicFramePr>
        <p:xfrm>
          <a:off x="1858699" y="2530540"/>
          <a:ext cx="7869238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0368" imgH="2548489" progId="Word.Document.8">
                  <p:embed/>
                </p:oleObj>
              </mc:Choice>
              <mc:Fallback>
                <p:oleObj name="Document" r:id="rId3" imgW="8240368" imgH="2548489" progId="Word.Document.8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6B722256-0BD2-B4B8-8722-22EB0F164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699" y="2530540"/>
                        <a:ext cx="7869238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C525B73-AF27-7EB2-2A5E-5C162EEEC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Observations from AWGN Simulations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0D8045-C93E-26D4-2DF4-AF61A3A97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3888 bit WLAN codes show good performance at a short code length (and thus, low decoder complexity).</a:t>
            </a:r>
          </a:p>
          <a:p>
            <a:r>
              <a:rPr lang="de-DE" dirty="0"/>
              <a:t>This gives a good performance/complexity trade-off.</a:t>
            </a:r>
          </a:p>
          <a:p>
            <a:r>
              <a:rPr lang="de-DE" dirty="0"/>
              <a:t>At rate ½, the 5G code performs best (designed for this code rate)</a:t>
            </a:r>
          </a:p>
          <a:p>
            <a:r>
              <a:rPr lang="de-DE" dirty="0"/>
              <a:t>At rates 2/3 and ¾, the Mgfast code performs best (designed for code rate ¾)</a:t>
            </a:r>
          </a:p>
          <a:p>
            <a:r>
              <a:rPr lang="de-DE" dirty="0"/>
              <a:t>At rate 5/6, the PON code performs best (designed for a code rate of 0.85)</a:t>
            </a:r>
          </a:p>
          <a:p>
            <a:r>
              <a:rPr lang="de-DE" dirty="0"/>
              <a:t>As the MGFAST code provides a good performance on most code rates and constellation sizes, it is used for reference for WLAN channel simulations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E476D-6225-B570-2913-D5402F2980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5C1D4-83FF-87F3-B93B-E1917008DE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4FC7A-D67E-2D22-94FE-BFA7C1EEE9C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85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DE4B4-0901-79C6-5B00-F471DB0B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1 Stream Channel Performance</a:t>
            </a:r>
            <a:br>
              <a:rPr lang="de-DE" dirty="0"/>
            </a:br>
            <a:r>
              <a:rPr lang="de-DE" dirty="0"/>
              <a:t>Rate 1/2 code, 4-QAM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ABBC1B-8EB7-C4CC-EE1B-12C212C91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6962506" cy="4113213"/>
          </a:xfrm>
        </p:spPr>
        <p:txBody>
          <a:bodyPr/>
          <a:lstStyle/>
          <a:p>
            <a:r>
              <a:rPr lang="de-DE" dirty="0"/>
              <a:t>Up to 0.75dB gain, depending on the channel, of 3888 bit code at PER 0.01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187937-1BC3-BE18-80E1-557778998E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32395-276A-5406-FDA6-0A6A8B9366C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79077" y="6502988"/>
            <a:ext cx="4246027" cy="180975"/>
          </a:xfrm>
        </p:spPr>
        <p:txBody>
          <a:bodyPr/>
          <a:lstStyle/>
          <a:p>
            <a:r>
              <a:rPr lang="en-GB" dirty="0"/>
              <a:t>Rainer Strobel, </a:t>
            </a:r>
            <a:r>
              <a:rPr lang="en-GB" dirty="0" err="1"/>
              <a:t>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22827-2105-D17C-4B42-9E0C9A4D18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671ECB-9A56-A227-B341-0353C7F7E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552" y="4022245"/>
            <a:ext cx="4019075" cy="230235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147367A-0424-A194-C56E-2247954F8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88" t="4740" r="8128"/>
          <a:stretch/>
        </p:blipFill>
        <p:spPr>
          <a:xfrm>
            <a:off x="8305800" y="1218408"/>
            <a:ext cx="3788832" cy="259314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E4B4F7-7EBD-D50D-D04C-3945196223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0" r="7845"/>
          <a:stretch/>
        </p:blipFill>
        <p:spPr>
          <a:xfrm>
            <a:off x="8252448" y="3749628"/>
            <a:ext cx="3842184" cy="27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42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0C898-1BD2-83F3-7065-3B4E65745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1BB1-3A34-AA7B-5D7F-598145FF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2 Streams Channel Performance</a:t>
            </a:r>
            <a:br>
              <a:rPr lang="de-DE" dirty="0"/>
            </a:br>
            <a:r>
              <a:rPr lang="de-DE" dirty="0"/>
              <a:t>Rate 2/3 code, 64-QAM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198770-F6C8-C7AE-9E5A-FD035695A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7000238" cy="4113213"/>
          </a:xfrm>
        </p:spPr>
        <p:txBody>
          <a:bodyPr/>
          <a:lstStyle/>
          <a:p>
            <a:r>
              <a:rPr lang="de-DE" dirty="0"/>
              <a:t>Around 1dB gain of 3888 bit code at PER 0.01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133A74-23A7-E124-C5F2-795EAA84D4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61548-307A-FCA1-7FB3-66C297345B0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DFE12-CA18-A530-8B57-24C9BE31F6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C44AE55-F83B-6D46-78E8-6111CBE4A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32" t="4990" r="7469"/>
          <a:stretch/>
        </p:blipFill>
        <p:spPr>
          <a:xfrm>
            <a:off x="8202336" y="1143000"/>
            <a:ext cx="3989663" cy="2665415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87507-3F83-53AE-D025-FC20E7A1E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95" r="5491"/>
          <a:stretch/>
        </p:blipFill>
        <p:spPr>
          <a:xfrm>
            <a:off x="4178494" y="4166756"/>
            <a:ext cx="3934496" cy="2308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B3890B-F8A0-D50A-EA71-162115100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" r="6810"/>
          <a:stretch/>
        </p:blipFill>
        <p:spPr>
          <a:xfrm>
            <a:off x="8226330" y="3718965"/>
            <a:ext cx="3934495" cy="27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0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DE808-2FCC-0DD8-9D71-DFCB1D2F7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A0A0-974F-9FA7-611E-839E80CB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2 Streams Channel Performance</a:t>
            </a:r>
            <a:br>
              <a:rPr lang="de-DE" dirty="0"/>
            </a:br>
            <a:r>
              <a:rPr lang="de-DE" dirty="0"/>
              <a:t>Rate 3/4 code, 256-QAM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2254A8-86D0-614E-E9AC-3AD6BEE3C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6705599" cy="4113213"/>
          </a:xfrm>
        </p:spPr>
        <p:txBody>
          <a:bodyPr/>
          <a:lstStyle/>
          <a:p>
            <a:r>
              <a:rPr lang="de-DE" dirty="0"/>
              <a:t>Around 1 dB gain with the longer Wi-Fi code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F6EFE2-E0B7-E03F-2F5C-A73CD157ED3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98E02-836B-7E0D-62B6-7981E92778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62841-26A2-C77E-019F-02EFAB688E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89AA5-C75E-BE09-66A6-B93731EF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696" y="4226781"/>
            <a:ext cx="3834136" cy="209782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62DF93D-9D54-EB84-95F6-E80C238D7A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000" t="4638" r="7000"/>
          <a:stretch/>
        </p:blipFill>
        <p:spPr>
          <a:xfrm>
            <a:off x="8305800" y="1229782"/>
            <a:ext cx="3886200" cy="2635330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34296D-2DDF-B963-5EBF-7D1313860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29" r="7143"/>
          <a:stretch/>
        </p:blipFill>
        <p:spPr>
          <a:xfrm>
            <a:off x="8357864" y="3803501"/>
            <a:ext cx="3834135" cy="26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6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68B39-4D41-71DA-2E41-FD9BD4AA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04728-DB79-423E-1A0C-61ACE03B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 NLOS 2x2 2 Streams Channel Performance</a:t>
            </a:r>
            <a:br>
              <a:rPr lang="de-DE" dirty="0"/>
            </a:br>
            <a:r>
              <a:rPr lang="de-DE" dirty="0"/>
              <a:t>Rate 5/6 code, 1k-QAM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203F8E-DACD-985F-CFCC-843E8A83A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7010400" cy="4113213"/>
          </a:xfrm>
        </p:spPr>
        <p:txBody>
          <a:bodyPr/>
          <a:lstStyle/>
          <a:p>
            <a:r>
              <a:rPr lang="de-DE"/>
              <a:t>Around 1 dB </a:t>
            </a:r>
            <a:r>
              <a:rPr lang="de-DE" dirty="0"/>
              <a:t>gain with a larger Wi-Fi code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3FFD1A-5127-E493-96A7-05E8E93A73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4060A-C2B5-66BB-ADBA-D48ABA24FF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6A07C-DCD4-A88D-20E9-E419A3131B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3F2943F-61B8-77EA-DE98-F69D167935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31" t="4990" r="5969"/>
          <a:stretch/>
        </p:blipFill>
        <p:spPr>
          <a:xfrm>
            <a:off x="8256199" y="1218407"/>
            <a:ext cx="3901165" cy="256356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7F958-BD8F-333D-4F28-CEBDF1CB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109" y="3967449"/>
            <a:ext cx="3848691" cy="2204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706A68-93A2-14EF-49B2-FC81C86F35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7" r="7143"/>
          <a:stretch/>
        </p:blipFill>
        <p:spPr>
          <a:xfrm>
            <a:off x="8290833" y="3732214"/>
            <a:ext cx="39011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36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4D012-6EC9-3A46-67E3-7907665C9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0C6AC4A-EB7A-DC2A-4F76-958AB53A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Observations from D NLOS Simulations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4C0AC12-7D34-A790-EFEC-3F5573BCC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SNR gains of larger LDPC like the new Wi-Fi codes on real channels are higher than in AWGN channels.</a:t>
            </a:r>
          </a:p>
          <a:p>
            <a:r>
              <a:rPr lang="de-DE" dirty="0"/>
              <a:t>The 3888 bit Wi-Fi code gives a good performance/complexity trade-off.</a:t>
            </a:r>
          </a:p>
          <a:p>
            <a:r>
              <a:rPr lang="de-DE" dirty="0"/>
              <a:t>The performance gains obeserved in [4] are visible with a low complexity LDPC decoder, too.</a:t>
            </a:r>
          </a:p>
          <a:p>
            <a:r>
              <a:rPr lang="de-DE" dirty="0"/>
              <a:t>The SNR gain of the Mgfast code is higher, but it is 3x the length of the 3888 bit WLAN code.</a:t>
            </a:r>
          </a:p>
          <a:p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02FE6-E6ED-489B-9205-4CC400076A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0F090-392D-13E0-EBA3-4AAD6047FB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BEDF5-D131-D31E-7B35-C7607536F17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52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BAF2-9E9E-7D67-E732-8DF15739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Rate-vs.-Range </a:t>
            </a:r>
            <a:r>
              <a:rPr lang="de-DE"/>
              <a:t>Simulation Nss=2 </a:t>
            </a:r>
            <a:r>
              <a:rPr lang="de-DE" dirty="0"/>
              <a:t>fixed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F6E9F-46A5-3226-D0BA-7F347540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400799" cy="4113213"/>
          </a:xfrm>
        </p:spPr>
        <p:txBody>
          <a:bodyPr/>
          <a:lstStyle/>
          <a:p>
            <a:r>
              <a:rPr lang="de-DE" dirty="0"/>
              <a:t>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4 Channels, 0.2dB SNR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&gt;10k codewords per SNR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10000 Byte packet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no puncturing/shortening (large frame)</a:t>
            </a:r>
          </a:p>
          <a:p>
            <a:r>
              <a:rPr lang="en-US" dirty="0"/>
              <a:t>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Rate 3/4, 4QAM doesn’t work well (all codes)</a:t>
            </a:r>
          </a:p>
          <a:p>
            <a:pPr marL="57150" inden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3B678-25CB-B99E-06A7-47B7EA9D48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6309-A923-491D-C9C5-4E4A3838D42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284D9-EA98-5E81-9D5C-64D5BDB3CBC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67276-C554-48BE-C221-22648F5AFE11}"/>
              </a:ext>
            </a:extLst>
          </p:cNvPr>
          <p:cNvSpPr txBox="1"/>
          <p:nvPr/>
        </p:nvSpPr>
        <p:spPr>
          <a:xfrm>
            <a:off x="8139959" y="1830390"/>
            <a:ext cx="307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 NLOS 2x2 2 streams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DD315D-19F5-951B-1912-9F7DCBB6E0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33"/>
          <a:stretch/>
        </p:blipFill>
        <p:spPr>
          <a:xfrm>
            <a:off x="6858000" y="2522242"/>
            <a:ext cx="5334000" cy="373914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9DDC7E7-7EAD-1A44-9476-AECE721B0820}"/>
              </a:ext>
            </a:extLst>
          </p:cNvPr>
          <p:cNvSpPr/>
          <p:nvPr/>
        </p:nvSpPr>
        <p:spPr bwMode="auto">
          <a:xfrm>
            <a:off x="6130212" y="4170437"/>
            <a:ext cx="2556588" cy="840101"/>
          </a:xfrm>
          <a:custGeom>
            <a:avLst/>
            <a:gdLst>
              <a:gd name="connsiteX0" fmla="*/ 0 w 2836506"/>
              <a:gd name="connsiteY0" fmla="*/ 261603 h 709472"/>
              <a:gd name="connsiteX1" fmla="*/ 1931437 w 2836506"/>
              <a:gd name="connsiteY1" fmla="*/ 19007 h 709472"/>
              <a:gd name="connsiteX2" fmla="*/ 2836506 w 2836506"/>
              <a:gd name="connsiteY2" fmla="*/ 709472 h 7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506" h="709472">
                <a:moveTo>
                  <a:pt x="0" y="261603"/>
                </a:moveTo>
                <a:cubicBezTo>
                  <a:pt x="729343" y="102982"/>
                  <a:pt x="1458686" y="-55638"/>
                  <a:pt x="1931437" y="19007"/>
                </a:cubicBezTo>
                <a:cubicBezTo>
                  <a:pt x="2404188" y="93652"/>
                  <a:pt x="2620347" y="401562"/>
                  <a:pt x="2836506" y="70947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16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D9BA0-5B27-E8E9-A2C7-B6D6531EB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2830-09E5-E9F9-219B-19183D86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Rate-vs.-Range Simulation Nss optimized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04259-A017-2F06-1D7B-FB4EC1B6A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6400799" cy="4113213"/>
          </a:xfrm>
        </p:spPr>
        <p:txBody>
          <a:bodyPr/>
          <a:lstStyle/>
          <a:p>
            <a:r>
              <a:rPr lang="de-DE" dirty="0"/>
              <a:t>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4 Channels, 0.2dB SNR steps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&gt;10k codewords per SNR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10000 Byte packet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no puncturing/shortening (large frame)</a:t>
            </a:r>
          </a:p>
          <a:p>
            <a:r>
              <a:rPr lang="en-US" dirty="0"/>
              <a:t>Observations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Rate 3/4, 4QAM issue is not visible (1SS used)</a:t>
            </a:r>
          </a:p>
          <a:p>
            <a:pPr marL="57150" indent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52B5E-6E82-A23A-7796-E0F74A2A34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1C5CD-8B87-8284-919F-66DBB2113BC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CAA022-B49B-9A3A-5DE1-ED6EA9B7D0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EA87F1-DA07-97F0-BB4D-CCF416BEF65A}"/>
              </a:ext>
            </a:extLst>
          </p:cNvPr>
          <p:cNvSpPr txBox="1"/>
          <p:nvPr/>
        </p:nvSpPr>
        <p:spPr>
          <a:xfrm>
            <a:off x="7315200" y="2072236"/>
            <a:ext cx="476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D NLOS 2x2 1 or 2 streams (opt.)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A0819A-0C10-F4C9-EAF2-7939CA58B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51"/>
          <a:stretch/>
        </p:blipFill>
        <p:spPr>
          <a:xfrm>
            <a:off x="6858000" y="2533900"/>
            <a:ext cx="5334000" cy="379044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DE45D6-1BFE-97E0-B79D-4C962E03311C}"/>
              </a:ext>
            </a:extLst>
          </p:cNvPr>
          <p:cNvSpPr/>
          <p:nvPr/>
        </p:nvSpPr>
        <p:spPr bwMode="auto">
          <a:xfrm>
            <a:off x="5896947" y="4221621"/>
            <a:ext cx="2836506" cy="709472"/>
          </a:xfrm>
          <a:custGeom>
            <a:avLst/>
            <a:gdLst>
              <a:gd name="connsiteX0" fmla="*/ 0 w 2836506"/>
              <a:gd name="connsiteY0" fmla="*/ 261603 h 709472"/>
              <a:gd name="connsiteX1" fmla="*/ 1931437 w 2836506"/>
              <a:gd name="connsiteY1" fmla="*/ 19007 h 709472"/>
              <a:gd name="connsiteX2" fmla="*/ 2836506 w 2836506"/>
              <a:gd name="connsiteY2" fmla="*/ 709472 h 70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6506" h="709472">
                <a:moveTo>
                  <a:pt x="0" y="261603"/>
                </a:moveTo>
                <a:cubicBezTo>
                  <a:pt x="729343" y="102982"/>
                  <a:pt x="1458686" y="-55638"/>
                  <a:pt x="1931437" y="19007"/>
                </a:cubicBezTo>
                <a:cubicBezTo>
                  <a:pt x="2404188" y="93652"/>
                  <a:pt x="2620347" y="401562"/>
                  <a:pt x="2836506" y="709472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46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5371-F679-1CCA-D6E1-4815C5D1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on Rate-Reach Observations</a:t>
            </a:r>
            <a:br>
              <a:rPr lang="de-DE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498C0-8508-C6D0-6EF1-8C7D04DA33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MCS2 vs. MCS3, 2 streams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SNR for 4QAM, Rate ¾ is higher than 16QAM, Rate ½. This is the case for all codes and thus, not associated with the LDPC code matrix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2FCD7E2-477D-0E35-DCCB-65049A2F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194300" cy="4113213"/>
          </a:xfrm>
        </p:spPr>
        <p:txBody>
          <a:bodyPr/>
          <a:lstStyle/>
          <a:p>
            <a:pPr marL="0" indent="0"/>
            <a:r>
              <a:rPr lang="en-US" dirty="0"/>
              <a:t>SNR-vs.-goodput of larger codes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Longer codewords have a much steeper transition from 0 to max. goodput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1" dirty="0">
                <a:sym typeface="Wingdings" panose="05000000000000000000" pitchFamily="2" charset="2"/>
              </a:rPr>
              <a:t> latency improvement</a:t>
            </a:r>
            <a:endParaRPr lang="en-US" b="1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763F4E-0BA9-586E-1344-F8B29292D15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46BFF-B57E-1BAD-D690-FAAD68B3B1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2DFE3-F5B3-9C93-4E97-2CA5B43BC3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566A5-5D79-7325-8C0F-3EC52CDD5C1F}"/>
              </a:ext>
            </a:extLst>
          </p:cNvPr>
          <p:cNvSpPr txBox="1"/>
          <p:nvPr/>
        </p:nvSpPr>
        <p:spPr>
          <a:xfrm>
            <a:off x="731299" y="403780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MCS2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3CCE3-0E22-5BB7-EC5C-BD219E427C48}"/>
              </a:ext>
            </a:extLst>
          </p:cNvPr>
          <p:cNvSpPr txBox="1"/>
          <p:nvPr/>
        </p:nvSpPr>
        <p:spPr>
          <a:xfrm>
            <a:off x="5069418" y="4093891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MCS3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B21089-8D53-6E48-C794-A6692E28C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2" t="2740" r="7143"/>
          <a:stretch/>
        </p:blipFill>
        <p:spPr>
          <a:xfrm>
            <a:off x="6517218" y="3657600"/>
            <a:ext cx="2712287" cy="2855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6431C0-FA0F-5E4D-527C-9FC38DC33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8" t="3090" r="7295" b="1526"/>
          <a:stretch/>
        </p:blipFill>
        <p:spPr>
          <a:xfrm>
            <a:off x="9323714" y="3682571"/>
            <a:ext cx="2717122" cy="283028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F5EB69D-867D-DFD1-3A43-5B79FFB86D7B}"/>
              </a:ext>
            </a:extLst>
          </p:cNvPr>
          <p:cNvCxnSpPr>
            <a:cxnSpLocks/>
          </p:cNvCxnSpPr>
          <p:nvPr/>
        </p:nvCxnSpPr>
        <p:spPr bwMode="auto">
          <a:xfrm flipV="1">
            <a:off x="11275485" y="5462647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D9531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8BD503-DA5B-EBD5-A92C-CE172107E4A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87396" y="5486400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D95319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5023A9-F520-5614-7AFA-F02847914E56}"/>
              </a:ext>
            </a:extLst>
          </p:cNvPr>
          <p:cNvCxnSpPr>
            <a:cxnSpLocks/>
          </p:cNvCxnSpPr>
          <p:nvPr/>
        </p:nvCxnSpPr>
        <p:spPr bwMode="auto">
          <a:xfrm>
            <a:off x="10687396" y="5638800"/>
            <a:ext cx="588089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D95319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EC6504D-16BC-5B38-CBC6-8A990A76E8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1506200" y="5486400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2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24D7A9-DC0B-9180-1B9D-57A962E42362}"/>
              </a:ext>
            </a:extLst>
          </p:cNvPr>
          <p:cNvCxnSpPr>
            <a:cxnSpLocks/>
          </p:cNvCxnSpPr>
          <p:nvPr/>
        </p:nvCxnSpPr>
        <p:spPr bwMode="auto">
          <a:xfrm>
            <a:off x="10876509" y="5791200"/>
            <a:ext cx="629691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0072BD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BBFDCA-4900-1D9F-B6BF-4CE90AD2D12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96600" y="5486400"/>
            <a:ext cx="0" cy="73824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2B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2CC571-DB80-F5D8-277B-038C50C0B95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39400" y="5462647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EDB12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D676BC-3847-263A-C664-96D198BFDC31}"/>
              </a:ext>
            </a:extLst>
          </p:cNvPr>
          <p:cNvCxnSpPr>
            <a:cxnSpLocks/>
          </p:cNvCxnSpPr>
          <p:nvPr/>
        </p:nvCxnSpPr>
        <p:spPr bwMode="auto">
          <a:xfrm>
            <a:off x="10439400" y="5619404"/>
            <a:ext cx="152400" cy="0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rgbClr val="EDB12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CC93E6-88AC-F577-07C6-8789A2C0C3A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91800" y="5462647"/>
            <a:ext cx="0" cy="762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EDB12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69F2C4E-8213-4491-38BC-26EFDD9D099F}"/>
              </a:ext>
            </a:extLst>
          </p:cNvPr>
          <p:cNvSpPr txBox="1"/>
          <p:nvPr/>
        </p:nvSpPr>
        <p:spPr>
          <a:xfrm>
            <a:off x="10817666" y="5019486"/>
            <a:ext cx="12966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Higher latency due to packet errors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84ECE-F603-FDCE-0129-4D4B9BCFE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17" y="4462402"/>
            <a:ext cx="3338885" cy="197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827EB7-F881-0C5F-6111-303E92AE46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853" y="4555555"/>
            <a:ext cx="3397019" cy="20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56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5C90-D372-5EF3-250E-0E77E865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Longer Codes for 2.4 GHz Band?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6A9ED-F1D3-93EB-8ECF-B945A5CBD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113213"/>
          </a:xfrm>
        </p:spPr>
        <p:txBody>
          <a:bodyPr/>
          <a:lstStyle/>
          <a:p>
            <a:r>
              <a:rPr lang="de-DE" dirty="0"/>
              <a:t>A 3888 bit LDPC decoder, as presented in [4] is equivalent to two parallel LDPC decoders for 1944 bit.</a:t>
            </a:r>
          </a:p>
          <a:p>
            <a:r>
              <a:rPr lang="de-DE" dirty="0"/>
              <a:t>For higher bandwidth channels, e.g., 160MHz or 320MHz, multiple parallel decoders are typically used and thus, the overhead for introducing a 2x size codeword is small.</a:t>
            </a:r>
          </a:p>
          <a:p>
            <a:pPr lvl="1"/>
            <a:r>
              <a:rPr lang="de-DE" dirty="0"/>
              <a:t>This may not be the case for 2.4GHz where the max. bandwidth is 40MHz.</a:t>
            </a:r>
          </a:p>
          <a:p>
            <a:r>
              <a:rPr lang="de-DE" dirty="0"/>
              <a:t>For the 2.4 GHz band it is recommended not to support 3888 bit LDPC codes to limit the added complexity.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9FD73-6A26-7976-D445-08CAE3E0D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709C8-8716-E249-5573-2E3ECC73C3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BA21C-F779-5DC2-2B31-CE454AAE30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2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0625-EC10-9D94-4453-B548C70F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3F4D-C6E4-EE18-51FE-27DD633BA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LDPC Codes in 802.11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LDPC FEC was introduced in 2007 for 802.11n and typical data rates in the tens of Mbit/s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Codeword length up to 1944 bits at column weight around 3.5</a:t>
            </a:r>
          </a:p>
          <a:p>
            <a:r>
              <a:rPr lang="en-US" dirty="0"/>
              <a:t>Current Situation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Increased data rate results in an OFDM symbol to contain many of FEC codewords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 the last years, LDPC codes improved through the introduction in various technologies, e.g., 5G wireless, PON, DSL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Ultra-high reliability drives use cases with low PER, where coding gain is increasingly important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4F091-C873-56E9-0D44-4351EF3771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5DCF-673D-F531-90CF-003A90101C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Rainer Strobel, MaxLinear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BAB35C-6EF6-5245-458A-4D10B60EC2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289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4519-6BBC-9B5F-234A-3E9DB2F2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9DC5-10C0-658E-9DE4-B9567DE6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 proposed 3888 bit code shows a performance improvement on the AWGN channel and for WLAN channels, while it is still shorter than other state-of-the-art LDPC codes.</a:t>
            </a:r>
          </a:p>
          <a:p>
            <a:r>
              <a:rPr lang="de-DE" dirty="0"/>
              <a:t>Longer LDPC codewords improve latency, as the packet error rate at the max. goodput operationg point is lower.</a:t>
            </a:r>
          </a:p>
          <a:p>
            <a:r>
              <a:rPr lang="de-DE" dirty="0"/>
              <a:t>For code performance comparisons, limited decoder complexity (e.g., min-sum 10 iteration) should be considered. New codes shall provide gains with limited </a:t>
            </a:r>
            <a:r>
              <a:rPr lang="de-DE"/>
              <a:t>decoder complexity.</a:t>
            </a:r>
            <a:endParaRPr lang="de-DE" dirty="0"/>
          </a:p>
          <a:p>
            <a:r>
              <a:rPr lang="de-DE" dirty="0"/>
              <a:t>Implementation complexity can be limited by introducing larger codes in 5 and 6GHz bands, only.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F988-C7B5-BE8D-2D6E-E95D2464A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D011-0A6D-BAB9-292B-E3F0A34AE8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D0DB35-80BA-9B90-BCC4-66E936A584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9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4519-6BBC-9B5F-234A-3E9DB2F28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9DC5-10C0-658E-9DE4-B9567DE60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 you agree to not support longer LDPC codewords for 2.4 GHz band?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Abstain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EF988-C7B5-BE8D-2D6E-E95D2464A2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D011-0A6D-BAB9-292B-E3F0A34AE80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D0DB35-80BA-9B90-BCC4-66E936A5844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4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b="0" dirty="0">
                <a:solidFill>
                  <a:schemeClr val="tx1"/>
                </a:solidFill>
              </a:rPr>
              <a:t>[1] 3GPP, </a:t>
            </a:r>
            <a:r>
              <a:rPr lang="en-US" b="0" dirty="0"/>
              <a:t>“Technical Specification Group Radio Access Network; NR; Multiplexing and channel coding (release 15). 3GPP TS 38.212. September 2017</a:t>
            </a:r>
          </a:p>
          <a:p>
            <a:pPr marL="0" indent="0"/>
            <a:r>
              <a:rPr lang="de-DE" b="0" dirty="0">
                <a:solidFill>
                  <a:schemeClr val="tx1"/>
                </a:solidFill>
                <a:ea typeface="Malgun Gothic" panose="020B0503020000020004" pitchFamily="34" charset="-127"/>
              </a:rPr>
              <a:t>[2] ITU, 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Multi-gigabit fast access to subscriber terminals (</a:t>
            </a:r>
            <a:r>
              <a:rPr lang="en-US" b="0" dirty="0" err="1">
                <a:solidFill>
                  <a:schemeClr val="tx1"/>
                </a:solidFill>
                <a:ea typeface="Malgun Gothic" panose="020B0503020000020004" pitchFamily="34" charset="-127"/>
              </a:rPr>
              <a:t>MGfast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) - Physical layer specification, ITU-T </a:t>
            </a:r>
            <a:r>
              <a:rPr lang="de-DE" b="0" dirty="0">
                <a:solidFill>
                  <a:schemeClr val="tx1"/>
                </a:solidFill>
                <a:ea typeface="Malgun Gothic" panose="020B0503020000020004" pitchFamily="34" charset="-127"/>
              </a:rPr>
              <a:t>G.9711, April 2021</a:t>
            </a:r>
          </a:p>
          <a:p>
            <a:pPr marL="0" indent="0"/>
            <a:r>
              <a:rPr lang="de-DE" b="0" dirty="0">
                <a:solidFill>
                  <a:schemeClr val="tx1"/>
                </a:solidFill>
                <a:ea typeface="Malgun Gothic" panose="020B0503020000020004" pitchFamily="34" charset="-127"/>
              </a:rPr>
              <a:t>[3] ITU, 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Higher speed passive optical networks - Common transmission convergence layer specification, ITU-T G.9804.2, September 2021</a:t>
            </a:r>
          </a:p>
          <a:p>
            <a:pPr marL="0" indent="0"/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[4] </a:t>
            </a:r>
            <a:r>
              <a:rPr lang="en-US" b="0" dirty="0" err="1">
                <a:solidFill>
                  <a:schemeClr val="tx1"/>
                </a:solidFill>
                <a:ea typeface="Malgun Gothic" panose="020B0503020000020004" pitchFamily="34" charset="-127"/>
              </a:rPr>
              <a:t>Rethna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 </a:t>
            </a:r>
            <a:r>
              <a:rPr lang="en-US" b="0" dirty="0" err="1">
                <a:solidFill>
                  <a:schemeClr val="tx1"/>
                </a:solidFill>
                <a:ea typeface="Malgun Gothic" panose="020B0503020000020004" pitchFamily="34" charset="-127"/>
              </a:rPr>
              <a:t>Pulikkoonattu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 et.al, “Longer Block-Length LDPC Codes”, </a:t>
            </a:r>
            <a:r>
              <a:rPr lang="en-US" b="0">
                <a:solidFill>
                  <a:schemeClr val="tx1"/>
                </a:solidFill>
                <a:ea typeface="Malgun Gothic" panose="020B0503020000020004" pitchFamily="34" charset="-127"/>
              </a:rPr>
              <a:t>IEEE 802.11-23-1985R4, </a:t>
            </a:r>
            <a:r>
              <a:rPr lang="en-US" b="0" dirty="0">
                <a:solidFill>
                  <a:schemeClr val="tx1"/>
                </a:solidFill>
                <a:ea typeface="Malgun Gothic" panose="020B0503020000020004" pitchFamily="34" charset="-127"/>
              </a:rPr>
              <a:t>2024-05-12</a:t>
            </a:r>
            <a:endParaRPr lang="en-GB" b="0" dirty="0">
              <a:ea typeface="Malgun Gothic" panose="020B0503020000020004" pitchFamily="34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56BD-F413-651A-70E8-3B26F606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41256-1FBD-4159-B875-75CD22B68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B93D-0C73-4BCB-BD2F-1C97AA4604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50AFE-F475-3294-E4BA-31808C728D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49838-D8BC-3D02-B043-FECE6F1CF6B4}"/>
              </a:ext>
            </a:extLst>
          </p:cNvPr>
          <p:cNvSpPr>
            <a:spLocks noGrp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/>
              <a:t>Rainer Strobel, MaxLinear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67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6280-039E-FFEA-4D1A-302B4B8D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parameters</a:t>
            </a: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F08364A0-38FC-4AAB-5702-CE5B8593A96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0397752"/>
              </p:ext>
            </p:extLst>
          </p:nvPr>
        </p:nvGraphicFramePr>
        <p:xfrm>
          <a:off x="914400" y="1981200"/>
          <a:ext cx="5078412" cy="257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773">
                  <a:extLst>
                    <a:ext uri="{9D8B030D-6E8A-4147-A177-3AD203B41FA5}">
                      <a16:colId xmlns:a16="http://schemas.microsoft.com/office/drawing/2014/main" val="665409201"/>
                    </a:ext>
                  </a:extLst>
                </a:gridCol>
                <a:gridCol w="2592639">
                  <a:extLst>
                    <a:ext uri="{9D8B030D-6E8A-4147-A177-3AD203B41FA5}">
                      <a16:colId xmlns:a16="http://schemas.microsoft.com/office/drawing/2014/main" val="22630493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77538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dirty="0"/>
                        <a:t>LDPC decoder 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M</a:t>
                      </a:r>
                      <a:r>
                        <a:rPr lang="en-US" sz="1200" dirty="0" err="1"/>
                        <a:t>inSum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617398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de-DE" sz="1200" dirty="0"/>
                        <a:t>A</a:t>
                      </a:r>
                      <a:r>
                        <a:rPr lang="en-US" sz="1200" dirty="0" err="1"/>
                        <a:t>lgorithm</a:t>
                      </a:r>
                      <a:r>
                        <a:rPr lang="en-US" sz="1200" dirty="0"/>
                        <a:t> details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/>
                        <a:t>R</a:t>
                      </a:r>
                      <a:r>
                        <a:rPr lang="en-US" sz="1200" dirty="0"/>
                        <a:t>ow layered decoding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133142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de-DE" sz="1200" b="0" dirty="0"/>
                        <a:t>M</a:t>
                      </a:r>
                      <a:r>
                        <a:rPr lang="en-US" sz="1200" b="0" dirty="0"/>
                        <a:t>ax. iterations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0" dirty="0"/>
                        <a:t>1</a:t>
                      </a:r>
                      <a:r>
                        <a:rPr lang="en-US" sz="1200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73623"/>
                  </a:ext>
                </a:extLst>
              </a:tr>
              <a:tr h="298858">
                <a:tc>
                  <a:txBody>
                    <a:bodyPr/>
                    <a:lstStyle/>
                    <a:p>
                      <a:r>
                        <a:rPr lang="en-US" sz="1200" b="0" dirty="0"/>
                        <a:t>Bandwidth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160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616342"/>
                  </a:ext>
                </a:extLst>
              </a:tr>
              <a:tr h="298858">
                <a:tc>
                  <a:txBody>
                    <a:bodyPr/>
                    <a:lstStyle/>
                    <a:p>
                      <a:r>
                        <a:rPr lang="en-US" sz="1200" b="0" dirty="0"/>
                        <a:t>AP TX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21 dBm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850847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b="0" dirty="0"/>
                        <a:t>Channel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D NLOS [8]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537108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b="0" dirty="0"/>
                        <a:t>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2689474"/>
                  </a:ext>
                </a:extLst>
              </a:tr>
              <a:tr h="283618">
                <a:tc>
                  <a:txBody>
                    <a:bodyPr/>
                    <a:lstStyle/>
                    <a:p>
                      <a:r>
                        <a:rPr lang="en-US" sz="1200" b="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5.25GHz</a:t>
                      </a:r>
                      <a:endParaRPr lang="en-US" sz="1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573421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3805A-A159-99B4-0D73-B5604561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b="0" dirty="0"/>
              <a:t>Remarks:</a:t>
            </a:r>
          </a:p>
          <a:p>
            <a:r>
              <a:rPr lang="de-DE" sz="2400" b="0" dirty="0"/>
              <a:t>[4] used sum-product decoding with max. 20 iterations and thus, a much higher complexity decoder as reference</a:t>
            </a:r>
          </a:p>
          <a:p>
            <a:endParaRPr lang="de-DE" sz="2400" b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882F65-2DE6-8CFD-D90A-B92D7FC587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8" name="바닥글 개체 틀 5">
            <a:extLst>
              <a:ext uri="{FF2B5EF4-FFF2-40B4-BE49-F238E27FC236}">
                <a16:creationId xmlns:a16="http://schemas.microsoft.com/office/drawing/2014/main" id="{C1764C1B-8BD8-5316-F198-FEB18DFF673C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GB" dirty="0"/>
              <a:t>Rainer Strobel, MaxLinear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B292-0C2E-1EE8-7B30-E2961E8197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75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2C51A-7EB1-8857-D26E-00B869AC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Details of current FEC and new Proposal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D137-4ECC-C29B-9200-FB62D0971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Current FEC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3 code sizes:	N=648, 1296, 1944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4 code rates: 1/2, 2/3, 3/4, 5/6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Quasi-cyclic codes with circulant sizes 27, 54 and 81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Average column weight ~3.5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Double-diagonal structure (simple encoder)</a:t>
            </a:r>
          </a:p>
          <a:p>
            <a:pPr marL="57150" indent="0"/>
            <a:r>
              <a:rPr lang="de-DE" dirty="0"/>
              <a:t>New Proposal [4]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Additional size N=3888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dirty="0"/>
              <a:t>Same code rate and code structure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4DF28-9D1D-0023-5460-AEE5205AA3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46501-4F46-1659-ED4F-3400E81ECC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689A09-4CB0-3274-46D7-E1144B7350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91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7CE6-1153-49C7-AA57-A8D096BA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Other recent LDPC Codes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70326-B600-1627-948F-1BB4E0BE5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PON [3]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Single code rate ~0.85 (57/67.5),  single code size: N=17280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Circulant size 256, default puncturing 384bit, avg. column weight 4</a:t>
            </a:r>
          </a:p>
          <a:p>
            <a:pPr marL="0" indent="0"/>
            <a:r>
              <a:rPr lang="de-DE" dirty="0"/>
              <a:t>Mgfast [2]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Single code rate 0.75 (18/24)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Variable code size 1536-12288 bit, single mother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Cirulant sizes 64-512 bit, default puncturing 1 circulant, avg. column weight 3</a:t>
            </a:r>
          </a:p>
          <a:p>
            <a:pPr marL="57150" indent="0"/>
            <a:r>
              <a:rPr lang="de-DE" dirty="0"/>
              <a:t>5G [1]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de-DE" dirty="0"/>
              <a:t>Variable code size 0.5-0.81 from one code (hybrid ARQ) 22/44-22/27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de-DE" dirty="0"/>
              <a:t>8 mother codes with 8 shift factors, largest code is 8448 bit payload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de-DE" dirty="0"/>
              <a:t>2 columns default (</a:t>
            </a:r>
            <a:r>
              <a:rPr lang="de-DE" b="1" dirty="0"/>
              <a:t>data</a:t>
            </a:r>
            <a:r>
              <a:rPr lang="de-DE" dirty="0"/>
              <a:t>)-puncturing, avg.  column weight 4.5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DF23E-BC61-05D8-E131-56F1EA9DA4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B47B-29B0-C09F-64BF-370795C4BC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DD313B-D861-C6BD-D5A0-AB75328120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0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C657-9315-CA2A-4A07-F58353D9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This Submission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3684-D91B-0B4A-D2D9-649E87F2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 [4], a high complexity decoder implementation (sum-product decoding with 20 max. iterations) is used.</a:t>
            </a:r>
          </a:p>
          <a:p>
            <a:r>
              <a:rPr lang="de-DE" dirty="0"/>
              <a:t>Typical implementations likely use simpler decoders, e.g., min-sum decoding.</a:t>
            </a:r>
          </a:p>
          <a:p>
            <a:r>
              <a:rPr lang="de-DE" dirty="0"/>
              <a:t>This submission presents a performance comparison with min-sum decoding with 10 max. iterations.</a:t>
            </a:r>
          </a:p>
          <a:p>
            <a:r>
              <a:rPr lang="de-DE" dirty="0"/>
              <a:t>A comparison with LDPC codes used in other technologies is given.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9BEF2-C933-F05B-D3ED-8FD72B4C9A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715A-E518-1952-7979-1C11302C98C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Rainer Strobel, MaxLinear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EA7F8D-6BAE-E2E2-FF07-62883329DC4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51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F695A-7B96-C3AA-FC1B-F5CD2AE75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D0E8AB7-2795-89AB-E138-7C0A78C26A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32" r="7469"/>
          <a:stretch/>
        </p:blipFill>
        <p:spPr>
          <a:xfrm>
            <a:off x="8192790" y="1076148"/>
            <a:ext cx="3770609" cy="281005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FA68A-7AE3-0C18-ADD4-43CEDF16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1/2 code, 4-QAM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83EF6-1711-2352-EAC7-525D7B996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6934200" cy="4113213"/>
          </a:xfrm>
        </p:spPr>
        <p:txBody>
          <a:bodyPr/>
          <a:lstStyle/>
          <a:p>
            <a:r>
              <a:rPr lang="de-DE" sz="2400" dirty="0"/>
              <a:t>WIFI L 					K=972 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	K=1944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	K=3584 	N=7168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5632 bit shortened</a:t>
            </a:r>
          </a:p>
          <a:p>
            <a:r>
              <a:rPr lang="de-DE" sz="2400" dirty="0"/>
              <a:t>5G 						K=8448	N=16896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code, 768 bit punctured</a:t>
            </a:r>
          </a:p>
          <a:p>
            <a:r>
              <a:rPr lang="de-DE" sz="2400" dirty="0"/>
              <a:t>PON 						K=3072	N=6144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11520 bit shortened</a:t>
            </a:r>
          </a:p>
          <a:p>
            <a:pPr lvl="1"/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BC7EB-B732-2BAA-65BD-AFCCFE7591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8779B-76C7-E2CE-7D20-62A4F6EEAE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C018D-E925-0119-300F-76E2FE81FA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93B566-1205-4F45-BBEC-1B83413FCA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0" t="992" r="5814"/>
          <a:stretch/>
        </p:blipFill>
        <p:spPr>
          <a:xfrm>
            <a:off x="8305800" y="3810000"/>
            <a:ext cx="3657599" cy="26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55747-B6D6-304F-BE2E-686B347F9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ECA9-3F10-612B-647A-D4E840FF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2/3 code, 64-QAM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340B-B45C-85E9-A654-53648E397E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7238999" cy="4113213"/>
          </a:xfrm>
        </p:spPr>
        <p:txBody>
          <a:bodyPr/>
          <a:lstStyle/>
          <a:p>
            <a:r>
              <a:rPr lang="de-DE" sz="2400" dirty="0"/>
              <a:t>WIFI L 				K=1296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K=2592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K=7168 	N=10752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2048 bit shortened</a:t>
            </a:r>
          </a:p>
          <a:p>
            <a:r>
              <a:rPr lang="de-DE" sz="2400" dirty="0"/>
              <a:t>5G 					K=8448	N=12672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</a:t>
            </a:r>
          </a:p>
          <a:p>
            <a:r>
              <a:rPr lang="de-DE" sz="2400" dirty="0"/>
              <a:t>PON 					K=6144	N=9216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8448 bit shortened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E9BCE-8559-8DF2-844B-1C3BA1B50DC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BD719-E9EC-A1B2-C9A3-DE33FE27F5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8BDCF-3578-8E9E-A46E-10D8714073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712E90-994E-253B-0296-A3C93E8A6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342" r="8657"/>
          <a:stretch/>
        </p:blipFill>
        <p:spPr>
          <a:xfrm>
            <a:off x="8382000" y="990600"/>
            <a:ext cx="3605604" cy="273341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01C785-78C8-72F5-94BC-A386ECDE4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" r="7459"/>
          <a:stretch/>
        </p:blipFill>
        <p:spPr>
          <a:xfrm>
            <a:off x="8303447" y="3724011"/>
            <a:ext cx="3753697" cy="27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9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A2F7-7D30-C03A-0AE1-B8F0604B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¾ code, 256-QAM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A6906-B9E3-29D1-B493-CB01E6D95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867399" cy="4113213"/>
          </a:xfrm>
        </p:spPr>
        <p:txBody>
          <a:bodyPr/>
          <a:lstStyle/>
          <a:p>
            <a:r>
              <a:rPr lang="de-DE" sz="2400" dirty="0"/>
              <a:t>WIFI L 				K=1458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K=2916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K=9216	N=12288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512 bit punctured (default)</a:t>
            </a:r>
          </a:p>
          <a:p>
            <a:r>
              <a:rPr lang="de-DE" sz="2400" dirty="0"/>
              <a:t>5G 					K=8448	N=11264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code, 1024 bit punctured to get rate 3/4</a:t>
            </a:r>
          </a:p>
          <a:p>
            <a:r>
              <a:rPr lang="de-DE" sz="2400" dirty="0"/>
              <a:t>PON 					K=9216	N=12288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PON code, 5376 bit shortened to get rate 3/4</a:t>
            </a:r>
          </a:p>
          <a:p>
            <a:pPr lvl="1"/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1911F-4236-5008-EF2E-D6FBB21A10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D3CBD-E12F-22D1-88E5-5C467FF1D7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5D10-899D-B97B-4A2E-09E40748E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F9A2738-C841-4F27-0CCD-223A6B213C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31" r="5969"/>
          <a:stretch/>
        </p:blipFill>
        <p:spPr>
          <a:xfrm>
            <a:off x="8273562" y="1143000"/>
            <a:ext cx="3766038" cy="271462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B2F58D-DA35-A1C1-3324-BEE1784CF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8" r="8543"/>
          <a:stretch/>
        </p:blipFill>
        <p:spPr>
          <a:xfrm>
            <a:off x="8376139" y="3760789"/>
            <a:ext cx="3619499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FAFE1-8E8D-1BB5-27D4-3AD342537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BF70-22D8-5DD6-9B18-6C34C193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AWGN Performance Comparison</a:t>
            </a:r>
            <a:br>
              <a:rPr lang="de-DE" dirty="0"/>
            </a:br>
            <a:r>
              <a:rPr lang="de-DE" dirty="0"/>
              <a:t>Rate 5/6 code, 1024-QAM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3C6BB-4C00-4FB6-6201-69F4C5F57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867399" cy="4113213"/>
          </a:xfrm>
        </p:spPr>
        <p:txBody>
          <a:bodyPr/>
          <a:lstStyle/>
          <a:p>
            <a:r>
              <a:rPr lang="de-DE" sz="2400" dirty="0"/>
              <a:t>WIFI L 				K=3240	N=1944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Current code</a:t>
            </a:r>
          </a:p>
          <a:p>
            <a:r>
              <a:rPr lang="de-DE" sz="2400" dirty="0"/>
              <a:t>WIFI XL 				K=1620	N=3888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New code from [4]</a:t>
            </a:r>
          </a:p>
          <a:p>
            <a:r>
              <a:rPr lang="de-DE" sz="2400" dirty="0"/>
              <a:t>Mgfast 				K=9216 	N=11060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Mgfast code, 1740 bit punctured</a:t>
            </a:r>
          </a:p>
          <a:p>
            <a:r>
              <a:rPr lang="de-DE" sz="2400" dirty="0"/>
              <a:t>5G 					K=8448	N=10138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Largest 5G code, punctured to 10138 bit</a:t>
            </a:r>
          </a:p>
          <a:p>
            <a:r>
              <a:rPr lang="de-DE" sz="2400" dirty="0"/>
              <a:t>PON 					K=13440	N=16128</a:t>
            </a:r>
          </a:p>
          <a:p>
            <a:pPr lvl="1">
              <a:spcBef>
                <a:spcPts val="0"/>
              </a:spcBef>
            </a:pPr>
            <a:r>
              <a:rPr lang="de-DE" sz="2000" dirty="0"/>
              <a:t>384 bit punctured and 1152 bit shortened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11C05-7625-1319-288E-B48A72F2E21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2024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B626-35AD-6D62-F4FA-8D6C319157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Rainer Strobel, MaxLinear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C0BC-C7AB-2400-83A0-7C26438D66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6998949-33E1-A3FC-F3AC-9DBCCA687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32" r="7469"/>
          <a:stretch/>
        </p:blipFill>
        <p:spPr>
          <a:xfrm>
            <a:off x="8534400" y="1143000"/>
            <a:ext cx="3578658" cy="26670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A9B5E0-94AB-0078-DBDB-FC235BCBBA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3" r="8292"/>
          <a:stretch/>
        </p:blipFill>
        <p:spPr>
          <a:xfrm>
            <a:off x="8508433" y="3809998"/>
            <a:ext cx="3606801" cy="26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fd848a-1557-471e-aab3-1b6857636095" xsi:nil="true"/>
    <URL xmlns="6b22517d-d879-4a65-9734-496d2dd5d1ee" xsi:nil="true"/>
    <lcf76f155ced4ddcb4097134ff3c332f xmlns="6b22517d-d879-4a65-9734-496d2dd5d1e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EBB1CA4EB7A4A875D703B4A3FF091" ma:contentTypeVersion="19" ma:contentTypeDescription="Create a new document." ma:contentTypeScope="" ma:versionID="36299a4542a894c0cfd0b46fb81d7dad">
  <xsd:schema xmlns:xsd="http://www.w3.org/2001/XMLSchema" xmlns:xs="http://www.w3.org/2001/XMLSchema" xmlns:p="http://schemas.microsoft.com/office/2006/metadata/properties" xmlns:ns2="6b22517d-d879-4a65-9734-496d2dd5d1ee" xmlns:ns3="9bfd848a-1557-471e-aab3-1b6857636095" targetNamespace="http://schemas.microsoft.com/office/2006/metadata/properties" ma:root="true" ma:fieldsID="df9aacc086f8d68f1e6d8a03cd90a885" ns2:_="" ns3:_="">
    <xsd:import namespace="6b22517d-d879-4a65-9734-496d2dd5d1ee"/>
    <xsd:import namespace="9bfd848a-1557-471e-aab3-1b68576360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UR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2517d-d879-4a65-9734-496d2dd5d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d9f15fb-9a41-47d0-93f5-3a7dcb9fb3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URL" ma:index="24" nillable="true" ma:displayName="URL" ma:format="Dropdown" ma:internalName="URL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d848a-1557-471e-aab3-1b685763609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87462eb-0f9d-4c53-896e-f65c30f6b91e}" ma:internalName="TaxCatchAll" ma:showField="CatchAllData" ma:web="9bfd848a-1557-471e-aab3-1b68576360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FD8765-F216-4334-9215-D52A9F60AE0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6b22517d-d879-4a65-9734-496d2dd5d1e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bfd848a-1557-471e-aab3-1b6857636095"/>
  </ds:schemaRefs>
</ds:datastoreItem>
</file>

<file path=customXml/itemProps2.xml><?xml version="1.0" encoding="utf-8"?>
<ds:datastoreItem xmlns:ds="http://schemas.openxmlformats.org/officeDocument/2006/customXml" ds:itemID="{1E2BD307-E7FC-4D5D-8A41-5D61369A2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22517d-d879-4a65-9734-496d2dd5d1ee"/>
    <ds:schemaRef ds:uri="9bfd848a-1557-471e-aab3-1b68576360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7BE467-977B-4815-83D2-0DC40BE906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17530</TotalTime>
  <Words>1817</Words>
  <Application>Microsoft Office PowerPoint</Application>
  <PresentationFormat>Widescreen</PresentationFormat>
  <Paragraphs>255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Malgun Gothic</vt:lpstr>
      <vt:lpstr>Arial</vt:lpstr>
      <vt:lpstr>Arial Unicode MS</vt:lpstr>
      <vt:lpstr>Times New Roman</vt:lpstr>
      <vt:lpstr>Wingdings</vt:lpstr>
      <vt:lpstr>Office Theme</vt:lpstr>
      <vt:lpstr>Document</vt:lpstr>
      <vt:lpstr>Investigation of LDPC Improvements</vt:lpstr>
      <vt:lpstr>Introduction</vt:lpstr>
      <vt:lpstr>Details of current FEC and new Proposal</vt:lpstr>
      <vt:lpstr>Other recent LDPC Codes</vt:lpstr>
      <vt:lpstr>This Submission</vt:lpstr>
      <vt:lpstr>AWGN Performance Comparison Rate 1/2 code, 4-QAM</vt:lpstr>
      <vt:lpstr>AWGN Performance Comparison Rate 2/3 code, 64-QAM</vt:lpstr>
      <vt:lpstr>AWGN Performance Comparison Rate ¾ code, 256-QAM</vt:lpstr>
      <vt:lpstr>AWGN Performance Comparison Rate 5/6 code, 1024-QAM</vt:lpstr>
      <vt:lpstr>Observations from AWGN Simulations</vt:lpstr>
      <vt:lpstr>D NLOS 2x2 1 Stream Channel Performance Rate 1/2 code, 4-QAM</vt:lpstr>
      <vt:lpstr>D NLOS 2x2 2 Streams Channel Performance Rate 2/3 code, 64-QAM</vt:lpstr>
      <vt:lpstr>D NLOS 2x2 2 Streams Channel Performance Rate 3/4 code, 256-QAM</vt:lpstr>
      <vt:lpstr>D NLOS 2x2 2 Streams Channel Performance Rate 5/6 code, 1k-QAM</vt:lpstr>
      <vt:lpstr>Observations from D NLOS Simulations</vt:lpstr>
      <vt:lpstr>Rate-vs.-Range Simulation Nss=2 fixed</vt:lpstr>
      <vt:lpstr>Rate-vs.-Range Simulation Nss optimized</vt:lpstr>
      <vt:lpstr>Details on Rate-Reach Observations </vt:lpstr>
      <vt:lpstr>Longer Codes for 2.4 GHz Band?</vt:lpstr>
      <vt:lpstr>Conclusions</vt:lpstr>
      <vt:lpstr>SP</vt:lpstr>
      <vt:lpstr>References</vt:lpstr>
      <vt:lpstr>APPENDIX</vt:lpstr>
      <vt:lpstr>Simulation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Spatial Nulling (C-SN)</dc:title>
  <dc:creator>Rainer Strobel</dc:creator>
  <cp:keywords/>
  <cp:lastModifiedBy>Rainer Strobel</cp:lastModifiedBy>
  <cp:revision>5</cp:revision>
  <cp:lastPrinted>1601-01-01T00:00:00Z</cp:lastPrinted>
  <dcterms:created xsi:type="dcterms:W3CDTF">2023-12-07T08:56:55Z</dcterms:created>
  <dcterms:modified xsi:type="dcterms:W3CDTF">2024-07-15T21:16:48Z</dcterms:modified>
  <cp:category>Rainer Strobel, Maxlinear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0x010100C4BEBB1CA4EB7A4A875D703B4A3FF091</vt:lpwstr>
  </property>
  <property fmtid="{D5CDD505-2E9C-101B-9397-08002B2CF9AE}" pid="3" name="MediaServiceImageTags">
    <vt:lpwstr/>
  </property>
</Properties>
</file>