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334" r:id="rId6"/>
    <p:sldId id="2147473567" r:id="rId7"/>
    <p:sldId id="2147473568" r:id="rId8"/>
    <p:sldId id="2147473571" r:id="rId9"/>
    <p:sldId id="2147473572" r:id="rId10"/>
    <p:sldId id="2147473573" r:id="rId11"/>
    <p:sldId id="2147473574" r:id="rId12"/>
    <p:sldId id="2147473575" r:id="rId13"/>
    <p:sldId id="2147473583" r:id="rId14"/>
    <p:sldId id="2147473584" r:id="rId15"/>
    <p:sldId id="2147473579" r:id="rId16"/>
    <p:sldId id="2147473580" r:id="rId17"/>
    <p:sldId id="343" r:id="rId18"/>
    <p:sldId id="273" r:id="rId19"/>
    <p:sldId id="2147473540" r:id="rId20"/>
    <p:sldId id="2147473587" r:id="rId21"/>
    <p:sldId id="214747358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778DBB-5F34-46B1-981C-D534C321D62F}" v="8" dt="2024-07-14T13:23:23.58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725" autoAdjust="0"/>
  </p:normalViewPr>
  <p:slideViewPr>
    <p:cSldViewPr>
      <p:cViewPr varScale="1">
        <p:scale>
          <a:sx n="71" d="100"/>
          <a:sy n="71" d="100"/>
        </p:scale>
        <p:origin x="51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94778DBB-5F34-46B1-981C-D534C321D62F}"/>
    <pc:docChg chg="undo custSel delSld modSld">
      <pc:chgData name="Aio, Kosuke (SEC)" userId="4ca0a952-a8c3-4ae4-877b-7a498285cc83" providerId="ADAL" clId="{94778DBB-5F34-46B1-981C-D534C321D62F}" dt="2024-07-17T01:06:27.305" v="204" actId="20577"/>
      <pc:docMkLst>
        <pc:docMk/>
      </pc:docMkLst>
      <pc:sldChg chg="modSp mod">
        <pc:chgData name="Aio, Kosuke (SEC)" userId="4ca0a952-a8c3-4ae4-877b-7a498285cc83" providerId="ADAL" clId="{94778DBB-5F34-46B1-981C-D534C321D62F}" dt="2024-07-17T01:06:27.305" v="204" actId="20577"/>
        <pc:sldMkLst>
          <pc:docMk/>
          <pc:sldMk cId="0" sldId="256"/>
        </pc:sldMkLst>
        <pc:spChg chg="mod">
          <ac:chgData name="Aio, Kosuke (SEC)" userId="4ca0a952-a8c3-4ae4-877b-7a498285cc83" providerId="ADAL" clId="{94778DBB-5F34-46B1-981C-D534C321D62F}" dt="2024-07-17T01:06:27.305" v="204" actId="20577"/>
          <ac:spMkLst>
            <pc:docMk/>
            <pc:sldMk cId="0" sldId="256"/>
            <ac:spMk id="3074" creationId="{00000000-0000-0000-0000-000000000000}"/>
          </ac:spMkLst>
        </pc:spChg>
      </pc:sldChg>
      <pc:sldChg chg="modSp mod">
        <pc:chgData name="Aio, Kosuke (SEC)" userId="4ca0a952-a8c3-4ae4-877b-7a498285cc83" providerId="ADAL" clId="{94778DBB-5F34-46B1-981C-D534C321D62F}" dt="2024-07-14T19:16:02.122" v="102" actId="20577"/>
        <pc:sldMkLst>
          <pc:docMk/>
          <pc:sldMk cId="1605831029" sldId="273"/>
        </pc:sldMkLst>
        <pc:spChg chg="mod">
          <ac:chgData name="Aio, Kosuke (SEC)" userId="4ca0a952-a8c3-4ae4-877b-7a498285cc83" providerId="ADAL" clId="{94778DBB-5F34-46B1-981C-D534C321D62F}" dt="2024-07-14T19:16:02.122" v="102" actId="20577"/>
          <ac:spMkLst>
            <pc:docMk/>
            <pc:sldMk cId="1605831029" sldId="273"/>
            <ac:spMk id="3" creationId="{00000000-0000-0000-0000-000000000000}"/>
          </ac:spMkLst>
        </pc:spChg>
      </pc:sldChg>
      <pc:sldChg chg="modSp mod">
        <pc:chgData name="Aio, Kosuke (SEC)" userId="4ca0a952-a8c3-4ae4-877b-7a498285cc83" providerId="ADAL" clId="{94778DBB-5F34-46B1-981C-D534C321D62F}" dt="2024-07-14T17:36:35.995" v="66" actId="20577"/>
        <pc:sldMkLst>
          <pc:docMk/>
          <pc:sldMk cId="551391497" sldId="334"/>
        </pc:sldMkLst>
        <pc:spChg chg="mod">
          <ac:chgData name="Aio, Kosuke (SEC)" userId="4ca0a952-a8c3-4ae4-877b-7a498285cc83" providerId="ADAL" clId="{94778DBB-5F34-46B1-981C-D534C321D62F}" dt="2024-07-14T17:36:35.995" v="66" actId="20577"/>
          <ac:spMkLst>
            <pc:docMk/>
            <pc:sldMk cId="551391497" sldId="334"/>
            <ac:spMk id="3" creationId="{6022ABF0-32CA-B3DC-4DE9-DC9319F214B3}"/>
          </ac:spMkLst>
        </pc:spChg>
      </pc:sldChg>
      <pc:sldChg chg="modSp mod">
        <pc:chgData name="Aio, Kosuke (SEC)" userId="4ca0a952-a8c3-4ae4-877b-7a498285cc83" providerId="ADAL" clId="{94778DBB-5F34-46B1-981C-D534C321D62F}" dt="2024-07-14T19:19:28.691" v="158" actId="403"/>
        <pc:sldMkLst>
          <pc:docMk/>
          <pc:sldMk cId="1315213288" sldId="343"/>
        </pc:sldMkLst>
        <pc:spChg chg="mod">
          <ac:chgData name="Aio, Kosuke (SEC)" userId="4ca0a952-a8c3-4ae4-877b-7a498285cc83" providerId="ADAL" clId="{94778DBB-5F34-46B1-981C-D534C321D62F}" dt="2024-07-14T19:19:28.691" v="158" actId="403"/>
          <ac:spMkLst>
            <pc:docMk/>
            <pc:sldMk cId="1315213288" sldId="343"/>
            <ac:spMk id="3" creationId="{68E63551-2142-AFEF-621D-BCD9B8AB6207}"/>
          </ac:spMkLst>
        </pc:spChg>
      </pc:sldChg>
      <pc:sldChg chg="modSp mod">
        <pc:chgData name="Aio, Kosuke (SEC)" userId="4ca0a952-a8c3-4ae4-877b-7a498285cc83" providerId="ADAL" clId="{94778DBB-5F34-46B1-981C-D534C321D62F}" dt="2024-07-14T19:20:31.371" v="159" actId="403"/>
        <pc:sldMkLst>
          <pc:docMk/>
          <pc:sldMk cId="3445890766" sldId="2147473567"/>
        </pc:sldMkLst>
        <pc:spChg chg="mod">
          <ac:chgData name="Aio, Kosuke (SEC)" userId="4ca0a952-a8c3-4ae4-877b-7a498285cc83" providerId="ADAL" clId="{94778DBB-5F34-46B1-981C-D534C321D62F}" dt="2024-07-14T19:20:31.371" v="159" actId="403"/>
          <ac:spMkLst>
            <pc:docMk/>
            <pc:sldMk cId="3445890766" sldId="2147473567"/>
            <ac:spMk id="5" creationId="{8BD58028-5D55-130A-908E-C364549C096F}"/>
          </ac:spMkLst>
        </pc:spChg>
      </pc:sldChg>
      <pc:sldChg chg="modSp mod">
        <pc:chgData name="Aio, Kosuke (SEC)" userId="4ca0a952-a8c3-4ae4-877b-7a498285cc83" providerId="ADAL" clId="{94778DBB-5F34-46B1-981C-D534C321D62F}" dt="2024-07-14T19:20:45.319" v="161" actId="403"/>
        <pc:sldMkLst>
          <pc:docMk/>
          <pc:sldMk cId="1376512370" sldId="2147473568"/>
        </pc:sldMkLst>
        <pc:spChg chg="mod">
          <ac:chgData name="Aio, Kosuke (SEC)" userId="4ca0a952-a8c3-4ae4-877b-7a498285cc83" providerId="ADAL" clId="{94778DBB-5F34-46B1-981C-D534C321D62F}" dt="2024-07-14T19:20:45.319" v="161" actId="403"/>
          <ac:spMkLst>
            <pc:docMk/>
            <pc:sldMk cId="1376512370" sldId="2147473568"/>
            <ac:spMk id="5" creationId="{8BD58028-5D55-130A-908E-C364549C096F}"/>
          </ac:spMkLst>
        </pc:spChg>
      </pc:sldChg>
      <pc:sldChg chg="modSp mod">
        <pc:chgData name="Aio, Kosuke (SEC)" userId="4ca0a952-a8c3-4ae4-877b-7a498285cc83" providerId="ADAL" clId="{94778DBB-5F34-46B1-981C-D534C321D62F}" dt="2024-07-14T19:20:57.776" v="164" actId="403"/>
        <pc:sldMkLst>
          <pc:docMk/>
          <pc:sldMk cId="2667522862" sldId="2147473571"/>
        </pc:sldMkLst>
        <pc:spChg chg="mod">
          <ac:chgData name="Aio, Kosuke (SEC)" userId="4ca0a952-a8c3-4ae4-877b-7a498285cc83" providerId="ADAL" clId="{94778DBB-5F34-46B1-981C-D534C321D62F}" dt="2024-07-14T19:20:57.776" v="164" actId="403"/>
          <ac:spMkLst>
            <pc:docMk/>
            <pc:sldMk cId="2667522862" sldId="2147473571"/>
            <ac:spMk id="5" creationId="{8BD58028-5D55-130A-908E-C364549C096F}"/>
          </ac:spMkLst>
        </pc:spChg>
      </pc:sldChg>
      <pc:sldChg chg="modSp mod">
        <pc:chgData name="Aio, Kosuke (SEC)" userId="4ca0a952-a8c3-4ae4-877b-7a498285cc83" providerId="ADAL" clId="{94778DBB-5F34-46B1-981C-D534C321D62F}" dt="2024-07-14T19:21:21.487" v="175" actId="1076"/>
        <pc:sldMkLst>
          <pc:docMk/>
          <pc:sldMk cId="990932888" sldId="2147473573"/>
        </pc:sldMkLst>
        <pc:spChg chg="mod">
          <ac:chgData name="Aio, Kosuke (SEC)" userId="4ca0a952-a8c3-4ae4-877b-7a498285cc83" providerId="ADAL" clId="{94778DBB-5F34-46B1-981C-D534C321D62F}" dt="2024-07-14T19:21:19.798" v="174" actId="1076"/>
          <ac:spMkLst>
            <pc:docMk/>
            <pc:sldMk cId="990932888" sldId="2147473573"/>
            <ac:spMk id="5" creationId="{8BD58028-5D55-130A-908E-C364549C096F}"/>
          </ac:spMkLst>
        </pc:spChg>
        <pc:spChg chg="mod">
          <ac:chgData name="Aio, Kosuke (SEC)" userId="4ca0a952-a8c3-4ae4-877b-7a498285cc83" providerId="ADAL" clId="{94778DBB-5F34-46B1-981C-D534C321D62F}" dt="2024-07-14T19:21:21.487" v="175" actId="1076"/>
          <ac:spMkLst>
            <pc:docMk/>
            <pc:sldMk cId="990932888" sldId="2147473573"/>
            <ac:spMk id="10" creationId="{1DF55175-CAA8-8E25-8A1A-9039DADBACBE}"/>
          </ac:spMkLst>
        </pc:spChg>
        <pc:picChg chg="mod">
          <ac:chgData name="Aio, Kosuke (SEC)" userId="4ca0a952-a8c3-4ae4-877b-7a498285cc83" providerId="ADAL" clId="{94778DBB-5F34-46B1-981C-D534C321D62F}" dt="2024-07-14T19:21:18.401" v="172" actId="14100"/>
          <ac:picMkLst>
            <pc:docMk/>
            <pc:sldMk cId="990932888" sldId="2147473573"/>
            <ac:picMk id="11" creationId="{4BB4B489-E528-7C0A-9F81-6D6118983E3A}"/>
          </ac:picMkLst>
        </pc:picChg>
      </pc:sldChg>
      <pc:sldChg chg="modSp mod">
        <pc:chgData name="Aio, Kosuke (SEC)" userId="4ca0a952-a8c3-4ae4-877b-7a498285cc83" providerId="ADAL" clId="{94778DBB-5F34-46B1-981C-D534C321D62F}" dt="2024-07-14T19:21:40.200" v="181" actId="403"/>
        <pc:sldMkLst>
          <pc:docMk/>
          <pc:sldMk cId="1350661850" sldId="2147473574"/>
        </pc:sldMkLst>
        <pc:spChg chg="mod">
          <ac:chgData name="Aio, Kosuke (SEC)" userId="4ca0a952-a8c3-4ae4-877b-7a498285cc83" providerId="ADAL" clId="{94778DBB-5F34-46B1-981C-D534C321D62F}" dt="2024-07-14T19:21:40.200" v="181" actId="403"/>
          <ac:spMkLst>
            <pc:docMk/>
            <pc:sldMk cId="1350661850" sldId="2147473574"/>
            <ac:spMk id="5" creationId="{8BD58028-5D55-130A-908E-C364549C096F}"/>
          </ac:spMkLst>
        </pc:spChg>
      </pc:sldChg>
      <pc:sldChg chg="addSp delSp modSp mod">
        <pc:chgData name="Aio, Kosuke (SEC)" userId="4ca0a952-a8c3-4ae4-877b-7a498285cc83" providerId="ADAL" clId="{94778DBB-5F34-46B1-981C-D534C321D62F}" dt="2024-07-14T19:22:01.443" v="187" actId="403"/>
        <pc:sldMkLst>
          <pc:docMk/>
          <pc:sldMk cId="3415404714" sldId="2147473575"/>
        </pc:sldMkLst>
        <pc:spChg chg="mod">
          <ac:chgData name="Aio, Kosuke (SEC)" userId="4ca0a952-a8c3-4ae4-877b-7a498285cc83" providerId="ADAL" clId="{94778DBB-5F34-46B1-981C-D534C321D62F}" dt="2024-07-14T19:22:01.443" v="187" actId="403"/>
          <ac:spMkLst>
            <pc:docMk/>
            <pc:sldMk cId="3415404714" sldId="2147473575"/>
            <ac:spMk id="5" creationId="{8BD58028-5D55-130A-908E-C364549C096F}"/>
          </ac:spMkLst>
        </pc:spChg>
        <pc:picChg chg="add mod">
          <ac:chgData name="Aio, Kosuke (SEC)" userId="4ca0a952-a8c3-4ae4-877b-7a498285cc83" providerId="ADAL" clId="{94778DBB-5F34-46B1-981C-D534C321D62F}" dt="2024-07-11T08:11:16.510" v="17" actId="1076"/>
          <ac:picMkLst>
            <pc:docMk/>
            <pc:sldMk cId="3415404714" sldId="2147473575"/>
            <ac:picMk id="2" creationId="{20F8F681-68E2-65C9-1DC0-C1025B16F114}"/>
          </ac:picMkLst>
        </pc:picChg>
        <pc:picChg chg="del">
          <ac:chgData name="Aio, Kosuke (SEC)" userId="4ca0a952-a8c3-4ae4-877b-7a498285cc83" providerId="ADAL" clId="{94778DBB-5F34-46B1-981C-D534C321D62F}" dt="2024-07-11T08:10:40.028" v="9" actId="478"/>
          <ac:picMkLst>
            <pc:docMk/>
            <pc:sldMk cId="3415404714" sldId="2147473575"/>
            <ac:picMk id="3" creationId="{B09CE5F0-A3F8-87DF-9F37-41649FF26F48}"/>
          </ac:picMkLst>
        </pc:picChg>
      </pc:sldChg>
      <pc:sldChg chg="modSp mod">
        <pc:chgData name="Aio, Kosuke (SEC)" userId="4ca0a952-a8c3-4ae4-877b-7a498285cc83" providerId="ADAL" clId="{94778DBB-5F34-46B1-981C-D534C321D62F}" dt="2024-07-14T19:22:21.475" v="191" actId="403"/>
        <pc:sldMkLst>
          <pc:docMk/>
          <pc:sldMk cId="2125065280" sldId="2147473579"/>
        </pc:sldMkLst>
        <pc:spChg chg="mod">
          <ac:chgData name="Aio, Kosuke (SEC)" userId="4ca0a952-a8c3-4ae4-877b-7a498285cc83" providerId="ADAL" clId="{94778DBB-5F34-46B1-981C-D534C321D62F}" dt="2024-07-14T19:22:21.475" v="191" actId="403"/>
          <ac:spMkLst>
            <pc:docMk/>
            <pc:sldMk cId="2125065280" sldId="2147473579"/>
            <ac:spMk id="5" creationId="{8BD58028-5D55-130A-908E-C364549C096F}"/>
          </ac:spMkLst>
        </pc:spChg>
      </pc:sldChg>
      <pc:sldChg chg="modSp mod">
        <pc:chgData name="Aio, Kosuke (SEC)" userId="4ca0a952-a8c3-4ae4-877b-7a498285cc83" providerId="ADAL" clId="{94778DBB-5F34-46B1-981C-D534C321D62F}" dt="2024-07-14T19:22:25.715" v="192" actId="403"/>
        <pc:sldMkLst>
          <pc:docMk/>
          <pc:sldMk cId="1010641405" sldId="2147473580"/>
        </pc:sldMkLst>
        <pc:spChg chg="mod">
          <ac:chgData name="Aio, Kosuke (SEC)" userId="4ca0a952-a8c3-4ae4-877b-7a498285cc83" providerId="ADAL" clId="{94778DBB-5F34-46B1-981C-D534C321D62F}" dt="2024-07-14T19:22:25.715" v="192" actId="403"/>
          <ac:spMkLst>
            <pc:docMk/>
            <pc:sldMk cId="1010641405" sldId="2147473580"/>
            <ac:spMk id="5" creationId="{8BD58028-5D55-130A-908E-C364549C096F}"/>
          </ac:spMkLst>
        </pc:spChg>
      </pc:sldChg>
      <pc:sldChg chg="modSp mod">
        <pc:chgData name="Aio, Kosuke (SEC)" userId="4ca0a952-a8c3-4ae4-877b-7a498285cc83" providerId="ADAL" clId="{94778DBB-5F34-46B1-981C-D534C321D62F}" dt="2024-07-14T19:22:09.194" v="189" actId="403"/>
        <pc:sldMkLst>
          <pc:docMk/>
          <pc:sldMk cId="1464586950" sldId="2147473583"/>
        </pc:sldMkLst>
        <pc:spChg chg="mod">
          <ac:chgData name="Aio, Kosuke (SEC)" userId="4ca0a952-a8c3-4ae4-877b-7a498285cc83" providerId="ADAL" clId="{94778DBB-5F34-46B1-981C-D534C321D62F}" dt="2024-07-14T19:22:09.194" v="189" actId="403"/>
          <ac:spMkLst>
            <pc:docMk/>
            <pc:sldMk cId="1464586950" sldId="2147473583"/>
            <ac:spMk id="5" creationId="{8BD58028-5D55-130A-908E-C364549C096F}"/>
          </ac:spMkLst>
        </pc:spChg>
      </pc:sldChg>
      <pc:sldChg chg="modSp mod">
        <pc:chgData name="Aio, Kosuke (SEC)" userId="4ca0a952-a8c3-4ae4-877b-7a498285cc83" providerId="ADAL" clId="{94778DBB-5F34-46B1-981C-D534C321D62F}" dt="2024-07-14T19:22:18.287" v="190" actId="403"/>
        <pc:sldMkLst>
          <pc:docMk/>
          <pc:sldMk cId="670308332" sldId="2147473584"/>
        </pc:sldMkLst>
        <pc:spChg chg="mod">
          <ac:chgData name="Aio, Kosuke (SEC)" userId="4ca0a952-a8c3-4ae4-877b-7a498285cc83" providerId="ADAL" clId="{94778DBB-5F34-46B1-981C-D534C321D62F}" dt="2024-07-14T19:22:18.287" v="190" actId="403"/>
          <ac:spMkLst>
            <pc:docMk/>
            <pc:sldMk cId="670308332" sldId="2147473584"/>
            <ac:spMk id="5" creationId="{8BD58028-5D55-130A-908E-C364549C096F}"/>
          </ac:spMkLst>
        </pc:spChg>
      </pc:sldChg>
      <pc:sldChg chg="addSp delSp modSp mod">
        <pc:chgData name="Aio, Kosuke (SEC)" userId="4ca0a952-a8c3-4ae4-877b-7a498285cc83" providerId="ADAL" clId="{94778DBB-5F34-46B1-981C-D534C321D62F}" dt="2024-07-14T13:23:26.008" v="62" actId="1076"/>
        <pc:sldMkLst>
          <pc:docMk/>
          <pc:sldMk cId="4215651286" sldId="2147473586"/>
        </pc:sldMkLst>
        <pc:spChg chg="add del mod">
          <ac:chgData name="Aio, Kosuke (SEC)" userId="4ca0a952-a8c3-4ae4-877b-7a498285cc83" providerId="ADAL" clId="{94778DBB-5F34-46B1-981C-D534C321D62F}" dt="2024-07-14T13:21:11.405" v="20"/>
          <ac:spMkLst>
            <pc:docMk/>
            <pc:sldMk cId="4215651286" sldId="2147473586"/>
            <ac:spMk id="5" creationId="{E7CFD008-D932-0C34-9F03-B4B621C37C47}"/>
          </ac:spMkLst>
        </pc:spChg>
        <pc:spChg chg="del">
          <ac:chgData name="Aio, Kosuke (SEC)" userId="4ca0a952-a8c3-4ae4-877b-7a498285cc83" providerId="ADAL" clId="{94778DBB-5F34-46B1-981C-D534C321D62F}" dt="2024-07-14T13:21:08.375" v="18" actId="478"/>
          <ac:spMkLst>
            <pc:docMk/>
            <pc:sldMk cId="4215651286" sldId="2147473586"/>
            <ac:spMk id="14" creationId="{9F977532-BAB2-1271-26FE-F21F9767BE74}"/>
          </ac:spMkLst>
        </pc:spChg>
        <pc:spChg chg="del">
          <ac:chgData name="Aio, Kosuke (SEC)" userId="4ca0a952-a8c3-4ae4-877b-7a498285cc83" providerId="ADAL" clId="{94778DBB-5F34-46B1-981C-D534C321D62F}" dt="2024-07-14T13:21:08.375" v="18" actId="478"/>
          <ac:spMkLst>
            <pc:docMk/>
            <pc:sldMk cId="4215651286" sldId="2147473586"/>
            <ac:spMk id="15" creationId="{4426716C-EDD3-5F1F-CE62-5DA6D647939B}"/>
          </ac:spMkLst>
        </pc:spChg>
        <pc:spChg chg="del">
          <ac:chgData name="Aio, Kosuke (SEC)" userId="4ca0a952-a8c3-4ae4-877b-7a498285cc83" providerId="ADAL" clId="{94778DBB-5F34-46B1-981C-D534C321D62F}" dt="2024-07-14T13:21:08.375" v="18" actId="478"/>
          <ac:spMkLst>
            <pc:docMk/>
            <pc:sldMk cId="4215651286" sldId="2147473586"/>
            <ac:spMk id="16" creationId="{DCE92FCB-6062-8D5C-EC64-636463C9502A}"/>
          </ac:spMkLst>
        </pc:spChg>
        <pc:spChg chg="del">
          <ac:chgData name="Aio, Kosuke (SEC)" userId="4ca0a952-a8c3-4ae4-877b-7a498285cc83" providerId="ADAL" clId="{94778DBB-5F34-46B1-981C-D534C321D62F}" dt="2024-07-14T13:21:08.375" v="18" actId="478"/>
          <ac:spMkLst>
            <pc:docMk/>
            <pc:sldMk cId="4215651286" sldId="2147473586"/>
            <ac:spMk id="19" creationId="{8C8B42CD-A0A8-7E7A-2FB4-0B0B3FCFDAF1}"/>
          </ac:spMkLst>
        </pc:spChg>
        <pc:spChg chg="del">
          <ac:chgData name="Aio, Kosuke (SEC)" userId="4ca0a952-a8c3-4ae4-877b-7a498285cc83" providerId="ADAL" clId="{94778DBB-5F34-46B1-981C-D534C321D62F}" dt="2024-07-14T13:21:08.375" v="18" actId="478"/>
          <ac:spMkLst>
            <pc:docMk/>
            <pc:sldMk cId="4215651286" sldId="2147473586"/>
            <ac:spMk id="20" creationId="{9E7E7647-D65C-FF24-B86A-20FF8BEF7AAC}"/>
          </ac:spMkLst>
        </pc:spChg>
        <pc:spChg chg="del">
          <ac:chgData name="Aio, Kosuke (SEC)" userId="4ca0a952-a8c3-4ae4-877b-7a498285cc83" providerId="ADAL" clId="{94778DBB-5F34-46B1-981C-D534C321D62F}" dt="2024-07-14T13:21:08.375" v="18" actId="478"/>
          <ac:spMkLst>
            <pc:docMk/>
            <pc:sldMk cId="4215651286" sldId="2147473586"/>
            <ac:spMk id="21" creationId="{6D8115D9-F7BA-F5DA-168D-4D67B00A287C}"/>
          </ac:spMkLst>
        </pc:spChg>
        <pc:spChg chg="mod">
          <ac:chgData name="Aio, Kosuke (SEC)" userId="4ca0a952-a8c3-4ae4-877b-7a498285cc83" providerId="ADAL" clId="{94778DBB-5F34-46B1-981C-D534C321D62F}" dt="2024-07-14T13:21:08.751" v="19"/>
          <ac:spMkLst>
            <pc:docMk/>
            <pc:sldMk cId="4215651286" sldId="2147473586"/>
            <ac:spMk id="26" creationId="{55CFD103-D5DD-B0E3-5CE8-AAFB2F73683A}"/>
          </ac:spMkLst>
        </pc:spChg>
        <pc:spChg chg="mod">
          <ac:chgData name="Aio, Kosuke (SEC)" userId="4ca0a952-a8c3-4ae4-877b-7a498285cc83" providerId="ADAL" clId="{94778DBB-5F34-46B1-981C-D534C321D62F}" dt="2024-07-14T13:21:08.751" v="19"/>
          <ac:spMkLst>
            <pc:docMk/>
            <pc:sldMk cId="4215651286" sldId="2147473586"/>
            <ac:spMk id="29" creationId="{B28164CD-F5FC-93B1-DE46-99D642F81D31}"/>
          </ac:spMkLst>
        </pc:spChg>
        <pc:spChg chg="add del mod">
          <ac:chgData name="Aio, Kosuke (SEC)" userId="4ca0a952-a8c3-4ae4-877b-7a498285cc83" providerId="ADAL" clId="{94778DBB-5F34-46B1-981C-D534C321D62F}" dt="2024-07-14T13:21:11.405" v="20"/>
          <ac:spMkLst>
            <pc:docMk/>
            <pc:sldMk cId="4215651286" sldId="2147473586"/>
            <ac:spMk id="30" creationId="{4B2812B0-B8D8-08CC-C1EA-2F82A6E9D53F}"/>
          </ac:spMkLst>
        </pc:spChg>
        <pc:spChg chg="add del mod">
          <ac:chgData name="Aio, Kosuke (SEC)" userId="4ca0a952-a8c3-4ae4-877b-7a498285cc83" providerId="ADAL" clId="{94778DBB-5F34-46B1-981C-D534C321D62F}" dt="2024-07-14T13:21:11.405" v="20"/>
          <ac:spMkLst>
            <pc:docMk/>
            <pc:sldMk cId="4215651286" sldId="2147473586"/>
            <ac:spMk id="31" creationId="{01A5C20C-646C-F8AF-23C8-090F622A1C72}"/>
          </ac:spMkLst>
        </pc:spChg>
        <pc:spChg chg="add del mod">
          <ac:chgData name="Aio, Kosuke (SEC)" userId="4ca0a952-a8c3-4ae4-877b-7a498285cc83" providerId="ADAL" clId="{94778DBB-5F34-46B1-981C-D534C321D62F}" dt="2024-07-14T13:21:11.405" v="20"/>
          <ac:spMkLst>
            <pc:docMk/>
            <pc:sldMk cId="4215651286" sldId="2147473586"/>
            <ac:spMk id="32" creationId="{8AA2EDE0-B18F-D860-141C-B4AC72C3B42B}"/>
          </ac:spMkLst>
        </pc:spChg>
        <pc:spChg chg="add del mod">
          <ac:chgData name="Aio, Kosuke (SEC)" userId="4ca0a952-a8c3-4ae4-877b-7a498285cc83" providerId="ADAL" clId="{94778DBB-5F34-46B1-981C-D534C321D62F}" dt="2024-07-14T13:21:11.405" v="20"/>
          <ac:spMkLst>
            <pc:docMk/>
            <pc:sldMk cId="4215651286" sldId="2147473586"/>
            <ac:spMk id="35" creationId="{40ED6075-B987-F1D4-72F6-45F6622102C2}"/>
          </ac:spMkLst>
        </pc:spChg>
        <pc:spChg chg="add del mod">
          <ac:chgData name="Aio, Kosuke (SEC)" userId="4ca0a952-a8c3-4ae4-877b-7a498285cc83" providerId="ADAL" clId="{94778DBB-5F34-46B1-981C-D534C321D62F}" dt="2024-07-14T13:21:11.405" v="20"/>
          <ac:spMkLst>
            <pc:docMk/>
            <pc:sldMk cId="4215651286" sldId="2147473586"/>
            <ac:spMk id="36" creationId="{68ADE551-4C11-E8AA-BF7F-9C6FD9508FAB}"/>
          </ac:spMkLst>
        </pc:spChg>
        <pc:spChg chg="add del mod">
          <ac:chgData name="Aio, Kosuke (SEC)" userId="4ca0a952-a8c3-4ae4-877b-7a498285cc83" providerId="ADAL" clId="{94778DBB-5F34-46B1-981C-D534C321D62F}" dt="2024-07-14T13:23:20.420" v="58" actId="478"/>
          <ac:spMkLst>
            <pc:docMk/>
            <pc:sldMk cId="4215651286" sldId="2147473586"/>
            <ac:spMk id="38" creationId="{D9693E22-B140-397B-76E4-9769A0057DCA}"/>
          </ac:spMkLst>
        </pc:spChg>
        <pc:spChg chg="mod">
          <ac:chgData name="Aio, Kosuke (SEC)" userId="4ca0a952-a8c3-4ae4-877b-7a498285cc83" providerId="ADAL" clId="{94778DBB-5F34-46B1-981C-D534C321D62F}" dt="2024-07-14T13:21:13.320" v="21"/>
          <ac:spMkLst>
            <pc:docMk/>
            <pc:sldMk cId="4215651286" sldId="2147473586"/>
            <ac:spMk id="42" creationId="{56C01454-F8F0-B637-797F-783756CF5D3F}"/>
          </ac:spMkLst>
        </pc:spChg>
        <pc:spChg chg="mod">
          <ac:chgData name="Aio, Kosuke (SEC)" userId="4ca0a952-a8c3-4ae4-877b-7a498285cc83" providerId="ADAL" clId="{94778DBB-5F34-46B1-981C-D534C321D62F}" dt="2024-07-14T13:21:13.320" v="21"/>
          <ac:spMkLst>
            <pc:docMk/>
            <pc:sldMk cId="4215651286" sldId="2147473586"/>
            <ac:spMk id="45" creationId="{0C07A5BC-94EB-A3C0-AEC2-4F481E33C602}"/>
          </ac:spMkLst>
        </pc:spChg>
        <pc:spChg chg="add del mod">
          <ac:chgData name="Aio, Kosuke (SEC)" userId="4ca0a952-a8c3-4ae4-877b-7a498285cc83" providerId="ADAL" clId="{94778DBB-5F34-46B1-981C-D534C321D62F}" dt="2024-07-14T13:23:20.420" v="58" actId="478"/>
          <ac:spMkLst>
            <pc:docMk/>
            <pc:sldMk cId="4215651286" sldId="2147473586"/>
            <ac:spMk id="46" creationId="{11A0DFD0-A3EA-B52A-4571-75E6F0202B28}"/>
          </ac:spMkLst>
        </pc:spChg>
        <pc:spChg chg="add del mod">
          <ac:chgData name="Aio, Kosuke (SEC)" userId="4ca0a952-a8c3-4ae4-877b-7a498285cc83" providerId="ADAL" clId="{94778DBB-5F34-46B1-981C-D534C321D62F}" dt="2024-07-14T13:23:20.420" v="58" actId="478"/>
          <ac:spMkLst>
            <pc:docMk/>
            <pc:sldMk cId="4215651286" sldId="2147473586"/>
            <ac:spMk id="47" creationId="{3C454513-DC59-C61E-A087-2D0184EB90B0}"/>
          </ac:spMkLst>
        </pc:spChg>
        <pc:spChg chg="add del mod">
          <ac:chgData name="Aio, Kosuke (SEC)" userId="4ca0a952-a8c3-4ae4-877b-7a498285cc83" providerId="ADAL" clId="{94778DBB-5F34-46B1-981C-D534C321D62F}" dt="2024-07-14T13:23:20.420" v="58" actId="478"/>
          <ac:spMkLst>
            <pc:docMk/>
            <pc:sldMk cId="4215651286" sldId="2147473586"/>
            <ac:spMk id="48" creationId="{C39D38BD-8CC2-C931-E8AF-331374BA8115}"/>
          </ac:spMkLst>
        </pc:spChg>
        <pc:spChg chg="add del mod">
          <ac:chgData name="Aio, Kosuke (SEC)" userId="4ca0a952-a8c3-4ae4-877b-7a498285cc83" providerId="ADAL" clId="{94778DBB-5F34-46B1-981C-D534C321D62F}" dt="2024-07-14T13:23:20.420" v="58" actId="478"/>
          <ac:spMkLst>
            <pc:docMk/>
            <pc:sldMk cId="4215651286" sldId="2147473586"/>
            <ac:spMk id="51" creationId="{A70E456B-441B-47AD-06F4-F9024C824889}"/>
          </ac:spMkLst>
        </pc:spChg>
        <pc:spChg chg="add del mod">
          <ac:chgData name="Aio, Kosuke (SEC)" userId="4ca0a952-a8c3-4ae4-877b-7a498285cc83" providerId="ADAL" clId="{94778DBB-5F34-46B1-981C-D534C321D62F}" dt="2024-07-14T13:23:20.420" v="58" actId="478"/>
          <ac:spMkLst>
            <pc:docMk/>
            <pc:sldMk cId="4215651286" sldId="2147473586"/>
            <ac:spMk id="52" creationId="{B3A3BC8F-BE5D-5890-334B-DFD7DF33C293}"/>
          </ac:spMkLst>
        </pc:spChg>
        <pc:spChg chg="add del mod">
          <ac:chgData name="Aio, Kosuke (SEC)" userId="4ca0a952-a8c3-4ae4-877b-7a498285cc83" providerId="ADAL" clId="{94778DBB-5F34-46B1-981C-D534C321D62F}" dt="2024-07-14T13:23:20.420" v="58" actId="478"/>
          <ac:spMkLst>
            <pc:docMk/>
            <pc:sldMk cId="4215651286" sldId="2147473586"/>
            <ac:spMk id="57" creationId="{C0E638EC-51CD-6813-456C-E968CE3688BC}"/>
          </ac:spMkLst>
        </pc:spChg>
        <pc:spChg chg="add del mod">
          <ac:chgData name="Aio, Kosuke (SEC)" userId="4ca0a952-a8c3-4ae4-877b-7a498285cc83" providerId="ADAL" clId="{94778DBB-5F34-46B1-981C-D534C321D62F}" dt="2024-07-14T13:23:22.600" v="60"/>
          <ac:spMkLst>
            <pc:docMk/>
            <pc:sldMk cId="4215651286" sldId="2147473586"/>
            <ac:spMk id="58" creationId="{C3459EA6-D0C1-AB20-30A4-05303A94B297}"/>
          </ac:spMkLst>
        </pc:spChg>
        <pc:spChg chg="mod">
          <ac:chgData name="Aio, Kosuke (SEC)" userId="4ca0a952-a8c3-4ae4-877b-7a498285cc83" providerId="ADAL" clId="{94778DBB-5F34-46B1-981C-D534C321D62F}" dt="2024-07-14T13:23:21.248" v="59"/>
          <ac:spMkLst>
            <pc:docMk/>
            <pc:sldMk cId="4215651286" sldId="2147473586"/>
            <ac:spMk id="62" creationId="{6EACA6E3-AD8A-2C6F-10CE-E6547F59CE86}"/>
          </ac:spMkLst>
        </pc:spChg>
        <pc:spChg chg="mod">
          <ac:chgData name="Aio, Kosuke (SEC)" userId="4ca0a952-a8c3-4ae4-877b-7a498285cc83" providerId="ADAL" clId="{94778DBB-5F34-46B1-981C-D534C321D62F}" dt="2024-07-14T13:23:21.248" v="59"/>
          <ac:spMkLst>
            <pc:docMk/>
            <pc:sldMk cId="4215651286" sldId="2147473586"/>
            <ac:spMk id="65" creationId="{969A6B8C-70D0-F597-4053-ACA4732625A1}"/>
          </ac:spMkLst>
        </pc:spChg>
        <pc:spChg chg="add del mod">
          <ac:chgData name="Aio, Kosuke (SEC)" userId="4ca0a952-a8c3-4ae4-877b-7a498285cc83" providerId="ADAL" clId="{94778DBB-5F34-46B1-981C-D534C321D62F}" dt="2024-07-14T13:23:22.600" v="60"/>
          <ac:spMkLst>
            <pc:docMk/>
            <pc:sldMk cId="4215651286" sldId="2147473586"/>
            <ac:spMk id="66" creationId="{611A4746-F3FA-00C3-E570-F617464E02CE}"/>
          </ac:spMkLst>
        </pc:spChg>
        <pc:spChg chg="add del mod">
          <ac:chgData name="Aio, Kosuke (SEC)" userId="4ca0a952-a8c3-4ae4-877b-7a498285cc83" providerId="ADAL" clId="{94778DBB-5F34-46B1-981C-D534C321D62F}" dt="2024-07-14T13:23:22.600" v="60"/>
          <ac:spMkLst>
            <pc:docMk/>
            <pc:sldMk cId="4215651286" sldId="2147473586"/>
            <ac:spMk id="67" creationId="{9E479F19-E127-2CA2-384F-929D05A1FE32}"/>
          </ac:spMkLst>
        </pc:spChg>
        <pc:spChg chg="add del mod">
          <ac:chgData name="Aio, Kosuke (SEC)" userId="4ca0a952-a8c3-4ae4-877b-7a498285cc83" providerId="ADAL" clId="{94778DBB-5F34-46B1-981C-D534C321D62F}" dt="2024-07-14T13:23:22.600" v="60"/>
          <ac:spMkLst>
            <pc:docMk/>
            <pc:sldMk cId="4215651286" sldId="2147473586"/>
            <ac:spMk id="68" creationId="{C0EEF5E5-773B-2E65-4969-BD86B789281A}"/>
          </ac:spMkLst>
        </pc:spChg>
        <pc:spChg chg="add del mod">
          <ac:chgData name="Aio, Kosuke (SEC)" userId="4ca0a952-a8c3-4ae4-877b-7a498285cc83" providerId="ADAL" clId="{94778DBB-5F34-46B1-981C-D534C321D62F}" dt="2024-07-14T13:23:22.600" v="60"/>
          <ac:spMkLst>
            <pc:docMk/>
            <pc:sldMk cId="4215651286" sldId="2147473586"/>
            <ac:spMk id="71" creationId="{71BE726F-1951-5D31-626A-88AD20A4CB39}"/>
          </ac:spMkLst>
        </pc:spChg>
        <pc:spChg chg="add del mod">
          <ac:chgData name="Aio, Kosuke (SEC)" userId="4ca0a952-a8c3-4ae4-877b-7a498285cc83" providerId="ADAL" clId="{94778DBB-5F34-46B1-981C-D534C321D62F}" dt="2024-07-14T13:23:22.600" v="60"/>
          <ac:spMkLst>
            <pc:docMk/>
            <pc:sldMk cId="4215651286" sldId="2147473586"/>
            <ac:spMk id="72" creationId="{013D2BAC-CB94-3501-73C3-AE10820F8CDA}"/>
          </ac:spMkLst>
        </pc:spChg>
        <pc:spChg chg="add mod">
          <ac:chgData name="Aio, Kosuke (SEC)" userId="4ca0a952-a8c3-4ae4-877b-7a498285cc83" providerId="ADAL" clId="{94778DBB-5F34-46B1-981C-D534C321D62F}" dt="2024-07-14T13:23:23.582" v="61"/>
          <ac:spMkLst>
            <pc:docMk/>
            <pc:sldMk cId="4215651286" sldId="2147473586"/>
            <ac:spMk id="74" creationId="{CBF8A9DD-BA5C-7AB1-C506-DBBCC8B40A41}"/>
          </ac:spMkLst>
        </pc:spChg>
        <pc:spChg chg="mod">
          <ac:chgData name="Aio, Kosuke (SEC)" userId="4ca0a952-a8c3-4ae4-877b-7a498285cc83" providerId="ADAL" clId="{94778DBB-5F34-46B1-981C-D534C321D62F}" dt="2024-07-14T13:23:23.582" v="61"/>
          <ac:spMkLst>
            <pc:docMk/>
            <pc:sldMk cId="4215651286" sldId="2147473586"/>
            <ac:spMk id="78" creationId="{61CEE2EB-193F-E419-7448-F0D7EC6CC634}"/>
          </ac:spMkLst>
        </pc:spChg>
        <pc:spChg chg="mod">
          <ac:chgData name="Aio, Kosuke (SEC)" userId="4ca0a952-a8c3-4ae4-877b-7a498285cc83" providerId="ADAL" clId="{94778DBB-5F34-46B1-981C-D534C321D62F}" dt="2024-07-14T13:23:23.582" v="61"/>
          <ac:spMkLst>
            <pc:docMk/>
            <pc:sldMk cId="4215651286" sldId="2147473586"/>
            <ac:spMk id="81" creationId="{53DBA975-4852-E494-1FA5-5B370933A4F9}"/>
          </ac:spMkLst>
        </pc:spChg>
        <pc:spChg chg="add mod">
          <ac:chgData name="Aio, Kosuke (SEC)" userId="4ca0a952-a8c3-4ae4-877b-7a498285cc83" providerId="ADAL" clId="{94778DBB-5F34-46B1-981C-D534C321D62F}" dt="2024-07-14T13:23:23.582" v="61"/>
          <ac:spMkLst>
            <pc:docMk/>
            <pc:sldMk cId="4215651286" sldId="2147473586"/>
            <ac:spMk id="82" creationId="{AC6AD0D5-4BD7-16B2-A6B1-731F9FDB8AB7}"/>
          </ac:spMkLst>
        </pc:spChg>
        <pc:spChg chg="add mod">
          <ac:chgData name="Aio, Kosuke (SEC)" userId="4ca0a952-a8c3-4ae4-877b-7a498285cc83" providerId="ADAL" clId="{94778DBB-5F34-46B1-981C-D534C321D62F}" dt="2024-07-14T13:23:23.582" v="61"/>
          <ac:spMkLst>
            <pc:docMk/>
            <pc:sldMk cId="4215651286" sldId="2147473586"/>
            <ac:spMk id="83" creationId="{56FE2FE1-0767-068A-AF7B-FE633D985784}"/>
          </ac:spMkLst>
        </pc:spChg>
        <pc:spChg chg="add mod">
          <ac:chgData name="Aio, Kosuke (SEC)" userId="4ca0a952-a8c3-4ae4-877b-7a498285cc83" providerId="ADAL" clId="{94778DBB-5F34-46B1-981C-D534C321D62F}" dt="2024-07-14T13:23:23.582" v="61"/>
          <ac:spMkLst>
            <pc:docMk/>
            <pc:sldMk cId="4215651286" sldId="2147473586"/>
            <ac:spMk id="84" creationId="{4966D290-A150-39C2-2234-CA975CAC8A5F}"/>
          </ac:spMkLst>
        </pc:spChg>
        <pc:spChg chg="add mod">
          <ac:chgData name="Aio, Kosuke (SEC)" userId="4ca0a952-a8c3-4ae4-877b-7a498285cc83" providerId="ADAL" clId="{94778DBB-5F34-46B1-981C-D534C321D62F}" dt="2024-07-14T13:23:23.582" v="61"/>
          <ac:spMkLst>
            <pc:docMk/>
            <pc:sldMk cId="4215651286" sldId="2147473586"/>
            <ac:spMk id="87" creationId="{1B6E6B68-BFC8-87BC-8E62-D4547C0D62DC}"/>
          </ac:spMkLst>
        </pc:spChg>
        <pc:spChg chg="add mod">
          <ac:chgData name="Aio, Kosuke (SEC)" userId="4ca0a952-a8c3-4ae4-877b-7a498285cc83" providerId="ADAL" clId="{94778DBB-5F34-46B1-981C-D534C321D62F}" dt="2024-07-14T13:23:26.008" v="62" actId="1076"/>
          <ac:spMkLst>
            <pc:docMk/>
            <pc:sldMk cId="4215651286" sldId="2147473586"/>
            <ac:spMk id="88" creationId="{479FEAD3-D38B-E16B-A4E5-6FC037BC2FF1}"/>
          </ac:spMkLst>
        </pc:spChg>
        <pc:grpChg chg="del">
          <ac:chgData name="Aio, Kosuke (SEC)" userId="4ca0a952-a8c3-4ae4-877b-7a498285cc83" providerId="ADAL" clId="{94778DBB-5F34-46B1-981C-D534C321D62F}" dt="2024-07-14T13:21:08.375" v="18" actId="478"/>
          <ac:grpSpMkLst>
            <pc:docMk/>
            <pc:sldMk cId="4215651286" sldId="2147473586"/>
            <ac:grpSpMk id="3" creationId="{AD0A9BFA-0FE4-D92F-67E5-F876AA5B04F2}"/>
          </ac:grpSpMkLst>
        </pc:grpChg>
        <pc:grpChg chg="del">
          <ac:chgData name="Aio, Kosuke (SEC)" userId="4ca0a952-a8c3-4ae4-877b-7a498285cc83" providerId="ADAL" clId="{94778DBB-5F34-46B1-981C-D534C321D62F}" dt="2024-07-14T13:21:08.375" v="18" actId="478"/>
          <ac:grpSpMkLst>
            <pc:docMk/>
            <pc:sldMk cId="4215651286" sldId="2147473586"/>
            <ac:grpSpMk id="11" creationId="{6E89683C-F5CD-2CEF-23B1-F1B8DD4A9938}"/>
          </ac:grpSpMkLst>
        </pc:grpChg>
        <pc:grpChg chg="add del mod">
          <ac:chgData name="Aio, Kosuke (SEC)" userId="4ca0a952-a8c3-4ae4-877b-7a498285cc83" providerId="ADAL" clId="{94778DBB-5F34-46B1-981C-D534C321D62F}" dt="2024-07-14T13:21:11.405" v="20"/>
          <ac:grpSpMkLst>
            <pc:docMk/>
            <pc:sldMk cId="4215651286" sldId="2147473586"/>
            <ac:grpSpMk id="24" creationId="{00192BE0-5428-8059-5885-628FD3DAFFF1}"/>
          </ac:grpSpMkLst>
        </pc:grpChg>
        <pc:grpChg chg="add del mod">
          <ac:chgData name="Aio, Kosuke (SEC)" userId="4ca0a952-a8c3-4ae4-877b-7a498285cc83" providerId="ADAL" clId="{94778DBB-5F34-46B1-981C-D534C321D62F}" dt="2024-07-14T13:21:11.405" v="20"/>
          <ac:grpSpMkLst>
            <pc:docMk/>
            <pc:sldMk cId="4215651286" sldId="2147473586"/>
            <ac:grpSpMk id="27" creationId="{68F1D166-402D-3D9C-31E5-FED3FEDA29D0}"/>
          </ac:grpSpMkLst>
        </pc:grpChg>
        <pc:grpChg chg="add del mod">
          <ac:chgData name="Aio, Kosuke (SEC)" userId="4ca0a952-a8c3-4ae4-877b-7a498285cc83" providerId="ADAL" clId="{94778DBB-5F34-46B1-981C-D534C321D62F}" dt="2024-07-14T13:23:20.420" v="58" actId="478"/>
          <ac:grpSpMkLst>
            <pc:docMk/>
            <pc:sldMk cId="4215651286" sldId="2147473586"/>
            <ac:grpSpMk id="40" creationId="{989DCAB0-CCD5-17C4-EA8E-796D9E3BBCD1}"/>
          </ac:grpSpMkLst>
        </pc:grpChg>
        <pc:grpChg chg="add del mod">
          <ac:chgData name="Aio, Kosuke (SEC)" userId="4ca0a952-a8c3-4ae4-877b-7a498285cc83" providerId="ADAL" clId="{94778DBB-5F34-46B1-981C-D534C321D62F}" dt="2024-07-14T13:23:20.420" v="58" actId="478"/>
          <ac:grpSpMkLst>
            <pc:docMk/>
            <pc:sldMk cId="4215651286" sldId="2147473586"/>
            <ac:grpSpMk id="43" creationId="{9BE8D91C-6476-7D91-61F3-22CD4CFC43E9}"/>
          </ac:grpSpMkLst>
        </pc:grpChg>
        <pc:grpChg chg="add del mod">
          <ac:chgData name="Aio, Kosuke (SEC)" userId="4ca0a952-a8c3-4ae4-877b-7a498285cc83" providerId="ADAL" clId="{94778DBB-5F34-46B1-981C-D534C321D62F}" dt="2024-07-14T13:23:22.600" v="60"/>
          <ac:grpSpMkLst>
            <pc:docMk/>
            <pc:sldMk cId="4215651286" sldId="2147473586"/>
            <ac:grpSpMk id="60" creationId="{59FC8039-E60E-ED24-4904-C9350EA24B89}"/>
          </ac:grpSpMkLst>
        </pc:grpChg>
        <pc:grpChg chg="add del mod">
          <ac:chgData name="Aio, Kosuke (SEC)" userId="4ca0a952-a8c3-4ae4-877b-7a498285cc83" providerId="ADAL" clId="{94778DBB-5F34-46B1-981C-D534C321D62F}" dt="2024-07-14T13:23:22.600" v="60"/>
          <ac:grpSpMkLst>
            <pc:docMk/>
            <pc:sldMk cId="4215651286" sldId="2147473586"/>
            <ac:grpSpMk id="63" creationId="{B88AAC95-FF1E-5B9E-7F70-16473C8D0A01}"/>
          </ac:grpSpMkLst>
        </pc:grpChg>
        <pc:grpChg chg="add mod">
          <ac:chgData name="Aio, Kosuke (SEC)" userId="4ca0a952-a8c3-4ae4-877b-7a498285cc83" providerId="ADAL" clId="{94778DBB-5F34-46B1-981C-D534C321D62F}" dt="2024-07-14T13:23:23.582" v="61"/>
          <ac:grpSpMkLst>
            <pc:docMk/>
            <pc:sldMk cId="4215651286" sldId="2147473586"/>
            <ac:grpSpMk id="76" creationId="{40A9D844-8561-B6B1-710F-434387ACF52B}"/>
          </ac:grpSpMkLst>
        </pc:grpChg>
        <pc:grpChg chg="add mod">
          <ac:chgData name="Aio, Kosuke (SEC)" userId="4ca0a952-a8c3-4ae4-877b-7a498285cc83" providerId="ADAL" clId="{94778DBB-5F34-46B1-981C-D534C321D62F}" dt="2024-07-14T13:23:23.582" v="61"/>
          <ac:grpSpMkLst>
            <pc:docMk/>
            <pc:sldMk cId="4215651286" sldId="2147473586"/>
            <ac:grpSpMk id="79" creationId="{0869645F-1F37-5B3C-DD41-9686CE49CDEC}"/>
          </ac:grpSpMkLst>
        </pc:grpChg>
        <pc:picChg chg="del">
          <ac:chgData name="Aio, Kosuke (SEC)" userId="4ca0a952-a8c3-4ae4-877b-7a498285cc83" providerId="ADAL" clId="{94778DBB-5F34-46B1-981C-D534C321D62F}" dt="2024-07-14T13:21:08.375" v="18" actId="478"/>
          <ac:picMkLst>
            <pc:docMk/>
            <pc:sldMk cId="4215651286" sldId="2147473586"/>
            <ac:picMk id="2" creationId="{AA6642BC-EFC8-3B13-FB38-FC72E2000ECB}"/>
          </ac:picMkLst>
        </pc:picChg>
        <pc:picChg chg="del">
          <ac:chgData name="Aio, Kosuke (SEC)" userId="4ca0a952-a8c3-4ae4-877b-7a498285cc83" providerId="ADAL" clId="{94778DBB-5F34-46B1-981C-D534C321D62F}" dt="2024-07-14T13:21:08.375" v="18" actId="478"/>
          <ac:picMkLst>
            <pc:docMk/>
            <pc:sldMk cId="4215651286" sldId="2147473586"/>
            <ac:picMk id="22" creationId="{D373BD62-8FBD-406B-594D-D231AF2B491C}"/>
          </ac:picMkLst>
        </pc:picChg>
        <pc:picChg chg="add del mod">
          <ac:chgData name="Aio, Kosuke (SEC)" userId="4ca0a952-a8c3-4ae4-877b-7a498285cc83" providerId="ADAL" clId="{94778DBB-5F34-46B1-981C-D534C321D62F}" dt="2024-07-14T13:21:11.405" v="20"/>
          <ac:picMkLst>
            <pc:docMk/>
            <pc:sldMk cId="4215651286" sldId="2147473586"/>
            <ac:picMk id="23" creationId="{7BA34ED5-7C17-B7C4-4F87-F32D82403BF4}"/>
          </ac:picMkLst>
        </pc:picChg>
        <pc:picChg chg="mod">
          <ac:chgData name="Aio, Kosuke (SEC)" userId="4ca0a952-a8c3-4ae4-877b-7a498285cc83" providerId="ADAL" clId="{94778DBB-5F34-46B1-981C-D534C321D62F}" dt="2024-07-14T13:21:08.751" v="19"/>
          <ac:picMkLst>
            <pc:docMk/>
            <pc:sldMk cId="4215651286" sldId="2147473586"/>
            <ac:picMk id="25" creationId="{D738B3C9-4B02-A7B7-D581-E1E23CC3C8DE}"/>
          </ac:picMkLst>
        </pc:picChg>
        <pc:picChg chg="mod">
          <ac:chgData name="Aio, Kosuke (SEC)" userId="4ca0a952-a8c3-4ae4-877b-7a498285cc83" providerId="ADAL" clId="{94778DBB-5F34-46B1-981C-D534C321D62F}" dt="2024-07-14T13:21:08.751" v="19"/>
          <ac:picMkLst>
            <pc:docMk/>
            <pc:sldMk cId="4215651286" sldId="2147473586"/>
            <ac:picMk id="28" creationId="{2B525C4A-8721-CB39-9810-542BB3C42C79}"/>
          </ac:picMkLst>
        </pc:picChg>
        <pc:picChg chg="add del mod">
          <ac:chgData name="Aio, Kosuke (SEC)" userId="4ca0a952-a8c3-4ae4-877b-7a498285cc83" providerId="ADAL" clId="{94778DBB-5F34-46B1-981C-D534C321D62F}" dt="2024-07-14T13:21:11.405" v="20"/>
          <ac:picMkLst>
            <pc:docMk/>
            <pc:sldMk cId="4215651286" sldId="2147473586"/>
            <ac:picMk id="37" creationId="{09D2DFCC-6AE5-9D1E-C1A1-C6245153F291}"/>
          </ac:picMkLst>
        </pc:picChg>
        <pc:picChg chg="add del mod">
          <ac:chgData name="Aio, Kosuke (SEC)" userId="4ca0a952-a8c3-4ae4-877b-7a498285cc83" providerId="ADAL" clId="{94778DBB-5F34-46B1-981C-D534C321D62F}" dt="2024-07-14T13:23:20.420" v="58" actId="478"/>
          <ac:picMkLst>
            <pc:docMk/>
            <pc:sldMk cId="4215651286" sldId="2147473586"/>
            <ac:picMk id="39" creationId="{DB41C642-E230-1374-0C8D-1488F0FAB602}"/>
          </ac:picMkLst>
        </pc:picChg>
        <pc:picChg chg="mod">
          <ac:chgData name="Aio, Kosuke (SEC)" userId="4ca0a952-a8c3-4ae4-877b-7a498285cc83" providerId="ADAL" clId="{94778DBB-5F34-46B1-981C-D534C321D62F}" dt="2024-07-14T13:21:13.320" v="21"/>
          <ac:picMkLst>
            <pc:docMk/>
            <pc:sldMk cId="4215651286" sldId="2147473586"/>
            <ac:picMk id="41" creationId="{0B11CFC2-567A-B663-10D7-1A8C96329B2B}"/>
          </ac:picMkLst>
        </pc:picChg>
        <pc:picChg chg="mod">
          <ac:chgData name="Aio, Kosuke (SEC)" userId="4ca0a952-a8c3-4ae4-877b-7a498285cc83" providerId="ADAL" clId="{94778DBB-5F34-46B1-981C-D534C321D62F}" dt="2024-07-14T13:21:13.320" v="21"/>
          <ac:picMkLst>
            <pc:docMk/>
            <pc:sldMk cId="4215651286" sldId="2147473586"/>
            <ac:picMk id="44" creationId="{A524753C-895D-9EF5-BFBF-24D144891855}"/>
          </ac:picMkLst>
        </pc:picChg>
        <pc:picChg chg="add del mod">
          <ac:chgData name="Aio, Kosuke (SEC)" userId="4ca0a952-a8c3-4ae4-877b-7a498285cc83" providerId="ADAL" clId="{94778DBB-5F34-46B1-981C-D534C321D62F}" dt="2024-07-14T13:23:20.420" v="58" actId="478"/>
          <ac:picMkLst>
            <pc:docMk/>
            <pc:sldMk cId="4215651286" sldId="2147473586"/>
            <ac:picMk id="53" creationId="{365DC04E-D090-88E9-C234-3D848F088A9B}"/>
          </ac:picMkLst>
        </pc:picChg>
        <pc:picChg chg="add del mod">
          <ac:chgData name="Aio, Kosuke (SEC)" userId="4ca0a952-a8c3-4ae4-877b-7a498285cc83" providerId="ADAL" clId="{94778DBB-5F34-46B1-981C-D534C321D62F}" dt="2024-07-14T13:23:22.600" v="60"/>
          <ac:picMkLst>
            <pc:docMk/>
            <pc:sldMk cId="4215651286" sldId="2147473586"/>
            <ac:picMk id="59" creationId="{E9A7D84F-764C-8E0B-6FC2-F54AE9C280BD}"/>
          </ac:picMkLst>
        </pc:picChg>
        <pc:picChg chg="mod">
          <ac:chgData name="Aio, Kosuke (SEC)" userId="4ca0a952-a8c3-4ae4-877b-7a498285cc83" providerId="ADAL" clId="{94778DBB-5F34-46B1-981C-D534C321D62F}" dt="2024-07-14T13:23:21.248" v="59"/>
          <ac:picMkLst>
            <pc:docMk/>
            <pc:sldMk cId="4215651286" sldId="2147473586"/>
            <ac:picMk id="61" creationId="{BC95F3D4-CD72-12A4-3BBB-7923BEF39E35}"/>
          </ac:picMkLst>
        </pc:picChg>
        <pc:picChg chg="mod">
          <ac:chgData name="Aio, Kosuke (SEC)" userId="4ca0a952-a8c3-4ae4-877b-7a498285cc83" providerId="ADAL" clId="{94778DBB-5F34-46B1-981C-D534C321D62F}" dt="2024-07-14T13:23:21.248" v="59"/>
          <ac:picMkLst>
            <pc:docMk/>
            <pc:sldMk cId="4215651286" sldId="2147473586"/>
            <ac:picMk id="64" creationId="{6B42D5A5-1656-CD65-D87F-82093F322DDE}"/>
          </ac:picMkLst>
        </pc:picChg>
        <pc:picChg chg="add del mod">
          <ac:chgData name="Aio, Kosuke (SEC)" userId="4ca0a952-a8c3-4ae4-877b-7a498285cc83" providerId="ADAL" clId="{94778DBB-5F34-46B1-981C-D534C321D62F}" dt="2024-07-14T13:23:22.600" v="60"/>
          <ac:picMkLst>
            <pc:docMk/>
            <pc:sldMk cId="4215651286" sldId="2147473586"/>
            <ac:picMk id="73" creationId="{F9D8E0EA-8912-8D5F-355C-AC08F852B678}"/>
          </ac:picMkLst>
        </pc:picChg>
        <pc:picChg chg="add mod">
          <ac:chgData name="Aio, Kosuke (SEC)" userId="4ca0a952-a8c3-4ae4-877b-7a498285cc83" providerId="ADAL" clId="{94778DBB-5F34-46B1-981C-D534C321D62F}" dt="2024-07-14T13:23:23.582" v="61"/>
          <ac:picMkLst>
            <pc:docMk/>
            <pc:sldMk cId="4215651286" sldId="2147473586"/>
            <ac:picMk id="75" creationId="{EFBC0F9D-44DA-E462-58E4-88B74CA6DA57}"/>
          </ac:picMkLst>
        </pc:picChg>
        <pc:picChg chg="mod">
          <ac:chgData name="Aio, Kosuke (SEC)" userId="4ca0a952-a8c3-4ae4-877b-7a498285cc83" providerId="ADAL" clId="{94778DBB-5F34-46B1-981C-D534C321D62F}" dt="2024-07-14T13:23:23.582" v="61"/>
          <ac:picMkLst>
            <pc:docMk/>
            <pc:sldMk cId="4215651286" sldId="2147473586"/>
            <ac:picMk id="77" creationId="{4952DC07-3F85-B7FD-F611-258B79832723}"/>
          </ac:picMkLst>
        </pc:picChg>
        <pc:picChg chg="mod">
          <ac:chgData name="Aio, Kosuke (SEC)" userId="4ca0a952-a8c3-4ae4-877b-7a498285cc83" providerId="ADAL" clId="{94778DBB-5F34-46B1-981C-D534C321D62F}" dt="2024-07-14T13:23:23.582" v="61"/>
          <ac:picMkLst>
            <pc:docMk/>
            <pc:sldMk cId="4215651286" sldId="2147473586"/>
            <ac:picMk id="80" creationId="{E50F961D-0F37-E98C-0633-825C6A14520D}"/>
          </ac:picMkLst>
        </pc:picChg>
        <pc:picChg chg="add mod">
          <ac:chgData name="Aio, Kosuke (SEC)" userId="4ca0a952-a8c3-4ae4-877b-7a498285cc83" providerId="ADAL" clId="{94778DBB-5F34-46B1-981C-D534C321D62F}" dt="2024-07-14T13:23:23.582" v="61"/>
          <ac:picMkLst>
            <pc:docMk/>
            <pc:sldMk cId="4215651286" sldId="2147473586"/>
            <ac:picMk id="89" creationId="{44CA74AC-DC75-7001-46BC-6271E34EA24F}"/>
          </ac:picMkLst>
        </pc:picChg>
        <pc:cxnChg chg="del mod">
          <ac:chgData name="Aio, Kosuke (SEC)" userId="4ca0a952-a8c3-4ae4-877b-7a498285cc83" providerId="ADAL" clId="{94778DBB-5F34-46B1-981C-D534C321D62F}" dt="2024-07-14T13:21:08.375" v="18" actId="478"/>
          <ac:cxnSpMkLst>
            <pc:docMk/>
            <pc:sldMk cId="4215651286" sldId="2147473586"/>
            <ac:cxnSpMk id="17" creationId="{633F66CA-2453-A1D3-C12E-65296F97563D}"/>
          </ac:cxnSpMkLst>
        </pc:cxnChg>
        <pc:cxnChg chg="del">
          <ac:chgData name="Aio, Kosuke (SEC)" userId="4ca0a952-a8c3-4ae4-877b-7a498285cc83" providerId="ADAL" clId="{94778DBB-5F34-46B1-981C-D534C321D62F}" dt="2024-07-14T13:21:08.375" v="18" actId="478"/>
          <ac:cxnSpMkLst>
            <pc:docMk/>
            <pc:sldMk cId="4215651286" sldId="2147473586"/>
            <ac:cxnSpMk id="18" creationId="{1D28EDA2-DA8E-4A95-B6C7-F5CFA4A5F50D}"/>
          </ac:cxnSpMkLst>
        </pc:cxnChg>
        <pc:cxnChg chg="add del mod">
          <ac:chgData name="Aio, Kosuke (SEC)" userId="4ca0a952-a8c3-4ae4-877b-7a498285cc83" providerId="ADAL" clId="{94778DBB-5F34-46B1-981C-D534C321D62F}" dt="2024-07-14T13:21:11.405" v="20"/>
          <ac:cxnSpMkLst>
            <pc:docMk/>
            <pc:sldMk cId="4215651286" sldId="2147473586"/>
            <ac:cxnSpMk id="33" creationId="{1D827DEA-6FDC-BA42-CD1D-FE7C320BB92C}"/>
          </ac:cxnSpMkLst>
        </pc:cxnChg>
        <pc:cxnChg chg="add del mod">
          <ac:chgData name="Aio, Kosuke (SEC)" userId="4ca0a952-a8c3-4ae4-877b-7a498285cc83" providerId="ADAL" clId="{94778DBB-5F34-46B1-981C-D534C321D62F}" dt="2024-07-14T13:21:11.405" v="20"/>
          <ac:cxnSpMkLst>
            <pc:docMk/>
            <pc:sldMk cId="4215651286" sldId="2147473586"/>
            <ac:cxnSpMk id="34" creationId="{C0E3B0D8-64FD-6D5E-F340-A24FBDBDA489}"/>
          </ac:cxnSpMkLst>
        </pc:cxnChg>
        <pc:cxnChg chg="add del mod">
          <ac:chgData name="Aio, Kosuke (SEC)" userId="4ca0a952-a8c3-4ae4-877b-7a498285cc83" providerId="ADAL" clId="{94778DBB-5F34-46B1-981C-D534C321D62F}" dt="2024-07-14T13:23:20.420" v="58" actId="478"/>
          <ac:cxnSpMkLst>
            <pc:docMk/>
            <pc:sldMk cId="4215651286" sldId="2147473586"/>
            <ac:cxnSpMk id="49" creationId="{9B6AD1FE-EE87-9891-51DC-29A908F31263}"/>
          </ac:cxnSpMkLst>
        </pc:cxnChg>
        <pc:cxnChg chg="add del mod">
          <ac:chgData name="Aio, Kosuke (SEC)" userId="4ca0a952-a8c3-4ae4-877b-7a498285cc83" providerId="ADAL" clId="{94778DBB-5F34-46B1-981C-D534C321D62F}" dt="2024-07-14T13:23:20.420" v="58" actId="478"/>
          <ac:cxnSpMkLst>
            <pc:docMk/>
            <pc:sldMk cId="4215651286" sldId="2147473586"/>
            <ac:cxnSpMk id="50" creationId="{F62F3F76-A4C2-9455-5482-EF89DC9E61D5}"/>
          </ac:cxnSpMkLst>
        </pc:cxnChg>
        <pc:cxnChg chg="add del mod">
          <ac:chgData name="Aio, Kosuke (SEC)" userId="4ca0a952-a8c3-4ae4-877b-7a498285cc83" providerId="ADAL" clId="{94778DBB-5F34-46B1-981C-D534C321D62F}" dt="2024-07-14T13:23:20.420" v="58" actId="478"/>
          <ac:cxnSpMkLst>
            <pc:docMk/>
            <pc:sldMk cId="4215651286" sldId="2147473586"/>
            <ac:cxnSpMk id="56" creationId="{F3C06715-A665-83A9-F9C2-0108C63C5941}"/>
          </ac:cxnSpMkLst>
        </pc:cxnChg>
        <pc:cxnChg chg="add del mod">
          <ac:chgData name="Aio, Kosuke (SEC)" userId="4ca0a952-a8c3-4ae4-877b-7a498285cc83" providerId="ADAL" clId="{94778DBB-5F34-46B1-981C-D534C321D62F}" dt="2024-07-14T13:23:22.600" v="60"/>
          <ac:cxnSpMkLst>
            <pc:docMk/>
            <pc:sldMk cId="4215651286" sldId="2147473586"/>
            <ac:cxnSpMk id="69" creationId="{B889D31B-FC63-5590-43C4-75F649CCA93C}"/>
          </ac:cxnSpMkLst>
        </pc:cxnChg>
        <pc:cxnChg chg="add del mod">
          <ac:chgData name="Aio, Kosuke (SEC)" userId="4ca0a952-a8c3-4ae4-877b-7a498285cc83" providerId="ADAL" clId="{94778DBB-5F34-46B1-981C-D534C321D62F}" dt="2024-07-14T13:23:22.600" v="60"/>
          <ac:cxnSpMkLst>
            <pc:docMk/>
            <pc:sldMk cId="4215651286" sldId="2147473586"/>
            <ac:cxnSpMk id="70" creationId="{E6A20178-22A7-22EE-7406-9ABAF88F6F4E}"/>
          </ac:cxnSpMkLst>
        </pc:cxnChg>
        <pc:cxnChg chg="add mod">
          <ac:chgData name="Aio, Kosuke (SEC)" userId="4ca0a952-a8c3-4ae4-877b-7a498285cc83" providerId="ADAL" clId="{94778DBB-5F34-46B1-981C-D534C321D62F}" dt="2024-07-14T13:23:23.582" v="61"/>
          <ac:cxnSpMkLst>
            <pc:docMk/>
            <pc:sldMk cId="4215651286" sldId="2147473586"/>
            <ac:cxnSpMk id="85" creationId="{2B84D416-4D6A-B8E2-4143-360F3C40E551}"/>
          </ac:cxnSpMkLst>
        </pc:cxnChg>
        <pc:cxnChg chg="add mod">
          <ac:chgData name="Aio, Kosuke (SEC)" userId="4ca0a952-a8c3-4ae4-877b-7a498285cc83" providerId="ADAL" clId="{94778DBB-5F34-46B1-981C-D534C321D62F}" dt="2024-07-14T13:23:23.582" v="61"/>
          <ac:cxnSpMkLst>
            <pc:docMk/>
            <pc:sldMk cId="4215651286" sldId="2147473586"/>
            <ac:cxnSpMk id="86" creationId="{E8D39F01-CAD0-928D-02FD-4F711C93DAAB}"/>
          </ac:cxnSpMkLst>
        </pc:cxnChg>
      </pc:sldChg>
      <pc:sldChg chg="delSp mod">
        <pc:chgData name="Aio, Kosuke (SEC)" userId="4ca0a952-a8c3-4ae4-877b-7a498285cc83" providerId="ADAL" clId="{94778DBB-5F34-46B1-981C-D534C321D62F}" dt="2024-07-14T19:29:29.407" v="193" actId="478"/>
        <pc:sldMkLst>
          <pc:docMk/>
          <pc:sldMk cId="3894431703" sldId="2147473587"/>
        </pc:sldMkLst>
        <pc:spChg chg="del">
          <ac:chgData name="Aio, Kosuke (SEC)" userId="4ca0a952-a8c3-4ae4-877b-7a498285cc83" providerId="ADAL" clId="{94778DBB-5F34-46B1-981C-D534C321D62F}" dt="2024-07-14T19:29:29.407" v="193" actId="478"/>
          <ac:spMkLst>
            <pc:docMk/>
            <pc:sldMk cId="3894431703" sldId="2147473587"/>
            <ac:spMk id="23" creationId="{BEC3DB95-B7F7-56A0-8C89-800232A8F614}"/>
          </ac:spMkLst>
        </pc:spChg>
      </pc:sldChg>
      <pc:sldChg chg="del">
        <pc:chgData name="Aio, Kosuke (SEC)" userId="4ca0a952-a8c3-4ae4-877b-7a498285cc83" providerId="ADAL" clId="{94778DBB-5F34-46B1-981C-D534C321D62F}" dt="2024-07-14T19:29:34.259" v="194" actId="47"/>
        <pc:sldMkLst>
          <pc:docMk/>
          <pc:sldMk cId="662068695" sldId="21474735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r>
              <a:rPr kumimoji="1" lang="en-US" altLang="ja-JP" dirty="0"/>
              <a:t>mitigation -&gt; Mitigation</a:t>
            </a:r>
          </a:p>
          <a:p>
            <a:r>
              <a:rPr kumimoji="1" lang="ja-JP" altLang="en-US" dirty="0"/>
              <a:t>★</a:t>
            </a:r>
            <a:r>
              <a:rPr kumimoji="1" lang="en-US" altLang="ja-JP" dirty="0"/>
              <a:t>Beamforming -&gt; Beam Forming</a:t>
            </a:r>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84324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July 2024</a:t>
            </a:r>
            <a:endParaRPr lang="en-GB"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July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July 2024</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July 2024</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July 2024</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July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July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Multi-AP Coordinated </a:t>
            </a:r>
            <a:r>
              <a:rPr lang="en-US" altLang="ja-JP" b="1" kern="0" dirty="0"/>
              <a:t>Concurrent </a:t>
            </a:r>
            <a:r>
              <a:rPr lang="en-US" altLang="ja-JP" dirty="0"/>
              <a:t>Transmission Protocol</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July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43493806"/>
              </p:ext>
            </p:extLst>
          </p:nvPr>
        </p:nvGraphicFramePr>
        <p:xfrm>
          <a:off x="1447801" y="2416176"/>
          <a:ext cx="9982200" cy="4259298"/>
        </p:xfrm>
        <a:graphic>
          <a:graphicData uri="http://schemas.openxmlformats.org/presentationml/2006/ole">
            <mc:AlternateContent xmlns:mc="http://schemas.openxmlformats.org/markup-compatibility/2006">
              <mc:Choice xmlns:v="urn:schemas-microsoft-com:vml" Requires="v">
                <p:oleObj name="Document" r:id="rId3" imgW="10457133" imgH="4460962" progId="Word.Document.8">
                  <p:embed/>
                </p:oleObj>
              </mc:Choice>
              <mc:Fallback>
                <p:oleObj name="Document" r:id="rId3" imgW="10457133" imgH="4460962"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47801" y="2416176"/>
                        <a:ext cx="9982200" cy="425929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Discussion.1: Timing of each Phase</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18885" y="1524000"/>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The timing of the three phases can be done in various ways. Need to consider the best case.</a:t>
            </a:r>
          </a:p>
          <a:p>
            <a:pPr lvl="1">
              <a:buFont typeface="Arial" panose="020B0604020202020204" pitchFamily="34" charset="0"/>
              <a:buChar char="•"/>
            </a:pPr>
            <a:r>
              <a:rPr lang="en-US" altLang="ja-JP" sz="1800" kern="0" dirty="0"/>
              <a:t>Example.1: Measurement/Configuration for </a:t>
            </a:r>
            <a:r>
              <a:rPr lang="en-US" altLang="ja-JP" sz="1800" kern="0" dirty="0">
                <a:solidFill>
                  <a:srgbClr val="FF0000"/>
                </a:solidFill>
              </a:rPr>
              <a:t>each AP </a:t>
            </a:r>
            <a:r>
              <a:rPr lang="en-US" altLang="ja-JP" sz="1800" kern="0" dirty="0"/>
              <a:t>are executed in the same TXOP</a:t>
            </a:r>
          </a:p>
          <a:p>
            <a:pPr lvl="1">
              <a:buFont typeface="Arial" panose="020B0604020202020204" pitchFamily="34" charset="0"/>
              <a:buChar char="•"/>
            </a:pPr>
            <a:r>
              <a:rPr lang="en-US" altLang="ja-JP" sz="1800" kern="0" dirty="0"/>
              <a:t>Example.2: Measurement/Configuration for </a:t>
            </a:r>
            <a:r>
              <a:rPr lang="en-US" altLang="ja-JP" sz="1800" kern="0" dirty="0">
                <a:solidFill>
                  <a:srgbClr val="FF0000"/>
                </a:solidFill>
              </a:rPr>
              <a:t>all APs </a:t>
            </a:r>
            <a:r>
              <a:rPr lang="en-US" altLang="ja-JP" sz="1800" kern="0" dirty="0"/>
              <a:t>are executed in the same TXOP</a:t>
            </a:r>
          </a:p>
          <a:p>
            <a:pPr lvl="2">
              <a:buFont typeface="Arial" panose="020B0604020202020204" pitchFamily="34" charset="0"/>
              <a:buChar char="•"/>
            </a:pPr>
            <a:r>
              <a:rPr lang="en-US" altLang="ja-JP" sz="1600" kern="0" dirty="0"/>
              <a:t>AP1/AP2 may have to use C-TDMA scheme in Measurement/Configuration Phase</a:t>
            </a:r>
          </a:p>
          <a:p>
            <a:pPr marL="0" indent="0"/>
            <a:endParaRPr lang="en-US" altLang="ja-JP" sz="2000" kern="0" dirty="0"/>
          </a:p>
          <a:p>
            <a:pPr lvl="2">
              <a:buFont typeface="Arial" panose="020B0604020202020204" pitchFamily="34" charset="0"/>
              <a:buChar char="•"/>
            </a:pPr>
            <a:endParaRPr lang="en-US" altLang="ja-JP" sz="1400" kern="0" dirty="0"/>
          </a:p>
        </p:txBody>
      </p:sp>
      <p:sp>
        <p:nvSpPr>
          <p:cNvPr id="11" name="テキスト ボックス 10">
            <a:extLst>
              <a:ext uri="{FF2B5EF4-FFF2-40B4-BE49-F238E27FC236}">
                <a16:creationId xmlns:a16="http://schemas.microsoft.com/office/drawing/2014/main" id="{4EBB1FF7-83C1-4556-8120-F5CAF0980DF4}"/>
              </a:ext>
            </a:extLst>
          </p:cNvPr>
          <p:cNvSpPr txBox="1"/>
          <p:nvPr/>
        </p:nvSpPr>
        <p:spPr>
          <a:xfrm>
            <a:off x="5704269" y="2861846"/>
            <a:ext cx="1114408" cy="338554"/>
          </a:xfrm>
          <a:prstGeom prst="rect">
            <a:avLst/>
          </a:prstGeom>
          <a:noFill/>
        </p:spPr>
        <p:txBody>
          <a:bodyPr wrap="none" rtlCol="0">
            <a:spAutoFit/>
          </a:bodyPr>
          <a:lstStyle/>
          <a:p>
            <a:r>
              <a:rPr kumimoji="1" lang="en-US" altLang="ja-JP" sz="1600" b="1" u="sng" dirty="0">
                <a:solidFill>
                  <a:schemeClr val="tx1"/>
                </a:solidFill>
              </a:rPr>
              <a:t>Example.1</a:t>
            </a:r>
            <a:endParaRPr kumimoji="1" lang="ja-JP" altLang="en-US" sz="1600" b="1" u="sng" dirty="0">
              <a:solidFill>
                <a:schemeClr val="tx1"/>
              </a:solidFill>
            </a:endParaRPr>
          </a:p>
        </p:txBody>
      </p:sp>
      <p:sp>
        <p:nvSpPr>
          <p:cNvPr id="12" name="テキスト ボックス 11">
            <a:extLst>
              <a:ext uri="{FF2B5EF4-FFF2-40B4-BE49-F238E27FC236}">
                <a16:creationId xmlns:a16="http://schemas.microsoft.com/office/drawing/2014/main" id="{5B5744D9-8408-A103-B5D0-5A97AB9E7FD4}"/>
              </a:ext>
            </a:extLst>
          </p:cNvPr>
          <p:cNvSpPr txBox="1"/>
          <p:nvPr/>
        </p:nvSpPr>
        <p:spPr>
          <a:xfrm>
            <a:off x="5695758" y="4592555"/>
            <a:ext cx="1114408" cy="338554"/>
          </a:xfrm>
          <a:prstGeom prst="rect">
            <a:avLst/>
          </a:prstGeom>
          <a:noFill/>
        </p:spPr>
        <p:txBody>
          <a:bodyPr wrap="none" rtlCol="0">
            <a:spAutoFit/>
          </a:bodyPr>
          <a:lstStyle/>
          <a:p>
            <a:r>
              <a:rPr kumimoji="1" lang="en-US" altLang="ja-JP" sz="1600" b="1" u="sng" dirty="0">
                <a:solidFill>
                  <a:schemeClr val="tx1"/>
                </a:solidFill>
              </a:rPr>
              <a:t>Exapmle.2</a:t>
            </a:r>
            <a:endParaRPr kumimoji="1" lang="ja-JP" altLang="en-US" sz="1600" b="1" u="sng" dirty="0">
              <a:solidFill>
                <a:schemeClr val="tx1"/>
              </a:solidFill>
            </a:endParaRPr>
          </a:p>
        </p:txBody>
      </p:sp>
      <p:pic>
        <p:nvPicPr>
          <p:cNvPr id="7" name="図 6">
            <a:extLst>
              <a:ext uri="{FF2B5EF4-FFF2-40B4-BE49-F238E27FC236}">
                <a16:creationId xmlns:a16="http://schemas.microsoft.com/office/drawing/2014/main" id="{25EC0B85-C117-F22F-A56D-CD60258CA867}"/>
              </a:ext>
            </a:extLst>
          </p:cNvPr>
          <p:cNvPicPr>
            <a:picLocks noChangeAspect="1"/>
          </p:cNvPicPr>
          <p:nvPr/>
        </p:nvPicPr>
        <p:blipFill>
          <a:blip r:embed="rId2"/>
          <a:stretch>
            <a:fillRect/>
          </a:stretch>
        </p:blipFill>
        <p:spPr>
          <a:xfrm>
            <a:off x="1583512" y="3200400"/>
            <a:ext cx="9022862" cy="1237595"/>
          </a:xfrm>
          <a:prstGeom prst="rect">
            <a:avLst/>
          </a:prstGeom>
        </p:spPr>
      </p:pic>
      <p:pic>
        <p:nvPicPr>
          <p:cNvPr id="13" name="図 12">
            <a:extLst>
              <a:ext uri="{FF2B5EF4-FFF2-40B4-BE49-F238E27FC236}">
                <a16:creationId xmlns:a16="http://schemas.microsoft.com/office/drawing/2014/main" id="{73127DCF-7391-DB00-1D24-6A1489832D30}"/>
              </a:ext>
            </a:extLst>
          </p:cNvPr>
          <p:cNvPicPr>
            <a:picLocks noChangeAspect="1"/>
          </p:cNvPicPr>
          <p:nvPr/>
        </p:nvPicPr>
        <p:blipFill>
          <a:blip r:embed="rId3"/>
          <a:stretch>
            <a:fillRect/>
          </a:stretch>
        </p:blipFill>
        <p:spPr>
          <a:xfrm>
            <a:off x="1584569" y="4770012"/>
            <a:ext cx="9022862" cy="1249788"/>
          </a:xfrm>
          <a:prstGeom prst="rect">
            <a:avLst/>
          </a:prstGeom>
        </p:spPr>
      </p:pic>
    </p:spTree>
    <p:extLst>
      <p:ext uri="{BB962C8B-B14F-4D97-AF65-F5344CB8AC3E}">
        <p14:creationId xmlns:p14="http://schemas.microsoft.com/office/powerpoint/2010/main" val="1464586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Discussion.2: Robustness</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18885" y="1524000"/>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Pre-determining the parameter values of Concurrent Transmission eliminates the need for complex calculations per TXOP.</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On the other hand, if the time between Measurement Phase and Concurrent Transmission is long, the interference mitigation effect may be lost due to mismatches between measurement results and channel conditions (especially for Beamforming).</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Concurrent Transmission must be designed with robustness in mind.</a:t>
            </a:r>
          </a:p>
          <a:p>
            <a:pPr lvl="1">
              <a:buFont typeface="Arial" panose="020B0604020202020204" pitchFamily="34" charset="0"/>
              <a:buChar char="•"/>
            </a:pPr>
            <a:r>
              <a:rPr lang="en-US" altLang="ja-JP" sz="1800" kern="0" dirty="0"/>
              <a:t>For example, in the situation shown in Appendix 2, a minimum of 15 dB of interference mitigation can be achieved in 11ac Channel Model D and every 100ms measurement on a stable basis. This value should be considered as a target.</a:t>
            </a:r>
          </a:p>
          <a:p>
            <a:pPr lvl="1">
              <a:buFont typeface="Arial" panose="020B0604020202020204" pitchFamily="34" charset="0"/>
              <a:buChar char="•"/>
            </a:pPr>
            <a:r>
              <a:rPr lang="en-US" altLang="ja-JP" sz="1800" kern="0" dirty="0"/>
              <a:t>Mechanisms to enhance robustness may also be considered (e.g., shortening the Sounding Interval, etc.).</a:t>
            </a:r>
          </a:p>
        </p:txBody>
      </p:sp>
    </p:spTree>
    <p:extLst>
      <p:ext uri="{BB962C8B-B14F-4D97-AF65-F5344CB8AC3E}">
        <p14:creationId xmlns:p14="http://schemas.microsoft.com/office/powerpoint/2010/main" val="670308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Discussion.3: Channel Setting</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18885" y="1524000"/>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APs that perform Concurrent Transmission do not necessarily need to be configured on the same Primary Channel [14]</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There are many advantages to set different Primary Channels between multiple APs</a:t>
            </a:r>
          </a:p>
          <a:p>
            <a:pPr lvl="1">
              <a:buFont typeface="Arial" panose="020B0604020202020204" pitchFamily="34" charset="0"/>
              <a:buChar char="•"/>
            </a:pPr>
            <a:r>
              <a:rPr lang="en-US" altLang="ja-JP" sz="1800" kern="0" dirty="0"/>
              <a:t>It is very easy to design some operation (such as Ack Procedure) as described from next page.</a:t>
            </a:r>
          </a:p>
          <a:p>
            <a:pPr lvl="1">
              <a:buFont typeface="Arial" panose="020B0604020202020204" pitchFamily="34" charset="0"/>
              <a:buChar char="•"/>
            </a:pPr>
            <a:r>
              <a:rPr lang="en-US" altLang="ja-JP" sz="1800" kern="0" dirty="0"/>
              <a:t>Transmission of low latency traffic that does not require wideband or control frame transmission does not compete for TXOP.</a:t>
            </a:r>
          </a:p>
          <a:p>
            <a:pPr lvl="1">
              <a:buFont typeface="Arial" panose="020B0604020202020204" pitchFamily="34" charset="0"/>
              <a:buChar char="•"/>
            </a:pPr>
            <a:endParaRPr lang="en-US" altLang="ja-JP" sz="1400" kern="0" dirty="0"/>
          </a:p>
          <a:p>
            <a:pPr>
              <a:buFont typeface="Arial" panose="020B0604020202020204" pitchFamily="34" charset="0"/>
              <a:buChar char="•"/>
            </a:pPr>
            <a:r>
              <a:rPr lang="en-US" altLang="ja-JP" sz="1800" kern="0" dirty="0"/>
              <a:t>The Sharing AP will only attempt Concurrent Transmission if it needs wide bandwidth data transmission and overlaps with the other AP's Primary Channel.</a:t>
            </a:r>
          </a:p>
        </p:txBody>
      </p:sp>
    </p:spTree>
    <p:extLst>
      <p:ext uri="{BB962C8B-B14F-4D97-AF65-F5344CB8AC3E}">
        <p14:creationId xmlns:p14="http://schemas.microsoft.com/office/powerpoint/2010/main" val="2125065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Discussion.4: Ack Procedure</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18885" y="1524000"/>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When Sharing AP and Shared AP are on different Primary Channels, each AP can receive Ack on its own Primary Channel.</a:t>
            </a:r>
          </a:p>
          <a:p>
            <a:pPr>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When Sharing AP and Shared AP are on the same Primary Channel, each AP can receive Ack by any of the following methods.</a:t>
            </a:r>
          </a:p>
          <a:p>
            <a:pPr lvl="1">
              <a:buFont typeface="Arial" panose="020B0604020202020204" pitchFamily="34" charset="0"/>
              <a:buChar char="•"/>
            </a:pPr>
            <a:r>
              <a:rPr lang="en-US" altLang="ja-JP" sz="1800" kern="0" dirty="0"/>
              <a:t>Opt.1: Use UL OFDMA in 20MHz units</a:t>
            </a:r>
          </a:p>
          <a:p>
            <a:pPr lvl="1">
              <a:buFont typeface="Arial" panose="020B0604020202020204" pitchFamily="34" charset="0"/>
              <a:buChar char="•"/>
            </a:pPr>
            <a:r>
              <a:rPr lang="en-US" altLang="ja-JP" sz="1800" kern="0" dirty="0"/>
              <a:t>Opt.2: Shared AP receives Ack by Delayed Ack (BAR).</a:t>
            </a:r>
          </a:p>
        </p:txBody>
      </p:sp>
      <p:sp>
        <p:nvSpPr>
          <p:cNvPr id="3" name="テキスト ボックス 2">
            <a:extLst>
              <a:ext uri="{FF2B5EF4-FFF2-40B4-BE49-F238E27FC236}">
                <a16:creationId xmlns:a16="http://schemas.microsoft.com/office/drawing/2014/main" id="{4EF09848-B95F-8E62-C591-5C98074BA6AF}"/>
              </a:ext>
            </a:extLst>
          </p:cNvPr>
          <p:cNvSpPr txBox="1"/>
          <p:nvPr/>
        </p:nvSpPr>
        <p:spPr>
          <a:xfrm>
            <a:off x="1295401" y="3905674"/>
            <a:ext cx="4109060" cy="369332"/>
          </a:xfrm>
          <a:prstGeom prst="rect">
            <a:avLst/>
          </a:prstGeom>
          <a:noFill/>
        </p:spPr>
        <p:txBody>
          <a:bodyPr wrap="square" rtlCol="0">
            <a:spAutoFit/>
          </a:bodyPr>
          <a:lstStyle/>
          <a:p>
            <a:pPr algn="ctr"/>
            <a:r>
              <a:rPr kumimoji="1" lang="en-US" altLang="ja-JP" sz="1800" u="sng" dirty="0">
                <a:solidFill>
                  <a:schemeClr val="tx2"/>
                </a:solidFill>
              </a:rPr>
              <a:t>Different PCH case </a:t>
            </a:r>
            <a:endParaRPr kumimoji="1" lang="ja-JP" altLang="en-US" sz="1800" u="sng" dirty="0">
              <a:solidFill>
                <a:schemeClr val="tx2"/>
              </a:solidFill>
            </a:endParaRPr>
          </a:p>
        </p:txBody>
      </p:sp>
      <p:sp>
        <p:nvSpPr>
          <p:cNvPr id="11" name="テキスト ボックス 10">
            <a:extLst>
              <a:ext uri="{FF2B5EF4-FFF2-40B4-BE49-F238E27FC236}">
                <a16:creationId xmlns:a16="http://schemas.microsoft.com/office/drawing/2014/main" id="{44F44B89-7070-D232-DBEF-B32F7BE98166}"/>
              </a:ext>
            </a:extLst>
          </p:cNvPr>
          <p:cNvSpPr txBox="1"/>
          <p:nvPr/>
        </p:nvSpPr>
        <p:spPr>
          <a:xfrm>
            <a:off x="6781799" y="3905674"/>
            <a:ext cx="4491316" cy="369332"/>
          </a:xfrm>
          <a:prstGeom prst="rect">
            <a:avLst/>
          </a:prstGeom>
          <a:noFill/>
        </p:spPr>
        <p:txBody>
          <a:bodyPr wrap="square" rtlCol="0">
            <a:spAutoFit/>
          </a:bodyPr>
          <a:lstStyle/>
          <a:p>
            <a:pPr algn="ctr"/>
            <a:r>
              <a:rPr kumimoji="1" lang="en-US" altLang="ja-JP" sz="1800" u="sng" dirty="0">
                <a:solidFill>
                  <a:schemeClr val="tx2"/>
                </a:solidFill>
              </a:rPr>
              <a:t>Same PCH case (Opt.1) </a:t>
            </a:r>
            <a:endParaRPr kumimoji="1" lang="ja-JP" altLang="en-US" sz="1800" u="sng" dirty="0">
              <a:solidFill>
                <a:schemeClr val="tx2"/>
              </a:solidFill>
            </a:endParaRPr>
          </a:p>
        </p:txBody>
      </p:sp>
      <p:pic>
        <p:nvPicPr>
          <p:cNvPr id="10" name="図 9">
            <a:extLst>
              <a:ext uri="{FF2B5EF4-FFF2-40B4-BE49-F238E27FC236}">
                <a16:creationId xmlns:a16="http://schemas.microsoft.com/office/drawing/2014/main" id="{C9BF9E32-0933-EFFE-999D-C3F6535AD5EA}"/>
              </a:ext>
            </a:extLst>
          </p:cNvPr>
          <p:cNvPicPr>
            <a:picLocks noChangeAspect="1"/>
          </p:cNvPicPr>
          <p:nvPr/>
        </p:nvPicPr>
        <p:blipFill>
          <a:blip r:embed="rId2"/>
          <a:stretch>
            <a:fillRect/>
          </a:stretch>
        </p:blipFill>
        <p:spPr>
          <a:xfrm>
            <a:off x="685800" y="4160418"/>
            <a:ext cx="5035732" cy="2347163"/>
          </a:xfrm>
          <a:prstGeom prst="rect">
            <a:avLst/>
          </a:prstGeom>
        </p:spPr>
      </p:pic>
      <p:pic>
        <p:nvPicPr>
          <p:cNvPr id="12" name="図 11">
            <a:extLst>
              <a:ext uri="{FF2B5EF4-FFF2-40B4-BE49-F238E27FC236}">
                <a16:creationId xmlns:a16="http://schemas.microsoft.com/office/drawing/2014/main" id="{061A212E-E8D7-550A-92D1-01CCF4CD1ADD}"/>
              </a:ext>
            </a:extLst>
          </p:cNvPr>
          <p:cNvPicPr>
            <a:picLocks noChangeAspect="1"/>
          </p:cNvPicPr>
          <p:nvPr/>
        </p:nvPicPr>
        <p:blipFill>
          <a:blip r:embed="rId3"/>
          <a:stretch>
            <a:fillRect/>
          </a:stretch>
        </p:blipFill>
        <p:spPr>
          <a:xfrm>
            <a:off x="6339386" y="4426086"/>
            <a:ext cx="5243014" cy="2060627"/>
          </a:xfrm>
          <a:prstGeom prst="rect">
            <a:avLst/>
          </a:prstGeom>
        </p:spPr>
      </p:pic>
    </p:spTree>
    <p:extLst>
      <p:ext uri="{BB962C8B-B14F-4D97-AF65-F5344CB8AC3E}">
        <p14:creationId xmlns:p14="http://schemas.microsoft.com/office/powerpoint/2010/main" val="101064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altLang="ja-JP" sz="2000" dirty="0"/>
              <a:t>We proposed the Multi-AP Coordinated Concurrent Transmission (Co-CT) baseline protocols such as Coordinated SR/Coordinated BF.</a:t>
            </a:r>
          </a:p>
          <a:p>
            <a:pPr lvl="1">
              <a:buFont typeface="Arial" panose="020B0604020202020204" pitchFamily="34" charset="0"/>
              <a:buChar char="•"/>
            </a:pPr>
            <a:r>
              <a:rPr lang="en-US" altLang="ja-JP" sz="1800" b="1" dirty="0"/>
              <a:t>Co-CT Measurement Phase</a:t>
            </a:r>
            <a:r>
              <a:rPr lang="en-US" altLang="ja-JP" sz="1800" dirty="0"/>
              <a:t>: Interference link measurement between APs and STAs</a:t>
            </a:r>
          </a:p>
          <a:p>
            <a:pPr lvl="1">
              <a:buFont typeface="Arial" panose="020B0604020202020204" pitchFamily="34" charset="0"/>
              <a:buChar char="•"/>
            </a:pPr>
            <a:r>
              <a:rPr lang="en-US" altLang="ja-JP" sz="1800" b="1" dirty="0"/>
              <a:t>Co-CT Configuration Phase: </a:t>
            </a:r>
            <a:r>
              <a:rPr lang="en-US" altLang="ja-JP" sz="1800" dirty="0"/>
              <a:t>Negotiations to define the availability, interference mitigation methods and candidate transmission parameters for Coordinated Concurrent Transmission. </a:t>
            </a:r>
          </a:p>
          <a:p>
            <a:pPr lvl="1">
              <a:buFont typeface="Arial" panose="020B0604020202020204" pitchFamily="34" charset="0"/>
              <a:buChar char="•"/>
            </a:pPr>
            <a:r>
              <a:rPr lang="en-US" altLang="ja-JP" sz="1800" b="1" dirty="0"/>
              <a:t>Co-CT Tx Phase</a:t>
            </a:r>
            <a:r>
              <a:rPr lang="en-US" altLang="ja-JP" sz="1800" dirty="0"/>
              <a:t>: Coordinated Simultaneous Transmission among Sharing AP and Shared AP(s)</a:t>
            </a:r>
          </a:p>
          <a:p>
            <a:pPr lvl="1">
              <a:buFont typeface="Arial" panose="020B0604020202020204" pitchFamily="34" charset="0"/>
              <a:buChar char="•"/>
            </a:pPr>
            <a:endParaRPr lang="en-US" altLang="ja-JP" sz="1600" dirty="0"/>
          </a:p>
          <a:p>
            <a:pPr>
              <a:buFont typeface="Arial" panose="020B0604020202020204" pitchFamily="34" charset="0"/>
              <a:buChar char="•"/>
            </a:pPr>
            <a:r>
              <a:rPr lang="en-US" altLang="ja-JP" sz="2000" dirty="0"/>
              <a:t>We discussed some items for Multi-AP Coordinated Concurrent Transmission (Co-CT) protocols as extension.</a:t>
            </a:r>
          </a:p>
          <a:p>
            <a:pPr lvl="1">
              <a:buFont typeface="Arial" panose="020B0604020202020204" pitchFamily="34" charset="0"/>
              <a:buChar char="•"/>
            </a:pPr>
            <a:r>
              <a:rPr lang="en-US" altLang="ja-JP" sz="1800" dirty="0"/>
              <a:t>Timing of each Phase</a:t>
            </a:r>
          </a:p>
          <a:p>
            <a:pPr lvl="1">
              <a:buFont typeface="Arial" panose="020B0604020202020204" pitchFamily="34" charset="0"/>
              <a:buChar char="•"/>
            </a:pPr>
            <a:r>
              <a:rPr lang="en-US" altLang="ja-JP" sz="1800" dirty="0"/>
              <a:t>Robustness</a:t>
            </a:r>
          </a:p>
          <a:p>
            <a:pPr lvl="1">
              <a:buFont typeface="Arial" panose="020B0604020202020204" pitchFamily="34" charset="0"/>
              <a:buChar char="•"/>
            </a:pPr>
            <a:r>
              <a:rPr lang="en-US" altLang="ja-JP" sz="1800" dirty="0"/>
              <a:t>Channel Setting</a:t>
            </a:r>
          </a:p>
          <a:p>
            <a:pPr lvl="1">
              <a:buFont typeface="Arial" panose="020B0604020202020204" pitchFamily="34" charset="0"/>
              <a:buChar char="•"/>
            </a:pPr>
            <a:r>
              <a:rPr lang="en-US" altLang="ja-JP" sz="1800" dirty="0"/>
              <a:t>Ack procedure</a:t>
            </a:r>
          </a:p>
          <a:p>
            <a:pPr lvl="1">
              <a:buFont typeface="Arial" panose="020B0604020202020204" pitchFamily="34" charset="0"/>
              <a:buChar char="•"/>
            </a:pPr>
            <a:endParaRPr lang="en-US" altLang="ja-JP" sz="1400" dirty="0"/>
          </a:p>
          <a:p>
            <a:pPr>
              <a:buFont typeface="Arial" panose="020B0604020202020204" pitchFamily="34" charset="0"/>
              <a:buChar char="•"/>
            </a:pPr>
            <a:endParaRPr lang="en-US" altLang="ja-JP" sz="1800" dirty="0"/>
          </a:p>
          <a:p>
            <a:pPr lvl="2">
              <a:buFont typeface="Arial" panose="020B0604020202020204" pitchFamily="34" charset="0"/>
              <a:buChar char="•"/>
            </a:pPr>
            <a:endParaRPr lang="en-US" sz="1400" dirty="0"/>
          </a:p>
          <a:p>
            <a:pPr lvl="2">
              <a:buFont typeface="Arial" panose="020B0604020202020204" pitchFamily="34" charset="0"/>
              <a:buChar char="•"/>
            </a:pPr>
            <a:endParaRPr lang="en-US" sz="1400" dirty="0"/>
          </a:p>
          <a:p>
            <a:endParaRPr lang="en-US" sz="18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July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lnSpcReduction="10000"/>
          </a:bodyPr>
          <a:lstStyle/>
          <a:p>
            <a:r>
              <a:rPr lang="en-US" altLang="ja-JP" sz="1800" b="0" dirty="0"/>
              <a:t>[1] Laurent Cariou (Intel), “UHR proposed PAR,” 23/0480r3</a:t>
            </a:r>
          </a:p>
          <a:p>
            <a:r>
              <a:rPr lang="en-US" altLang="ja-JP" sz="1800" b="0" dirty="0"/>
              <a:t>[2] Jason Yuchen Guo (Huawei), “Coordinated-Spatial-Reuse-Design,” 23/1868r2</a:t>
            </a:r>
          </a:p>
          <a:p>
            <a:r>
              <a:rPr lang="en-US" altLang="ja-JP" sz="1800" b="0" dirty="0"/>
              <a:t>[3] Jinyoung Chun (LG Electronics), “Coordinated Spatial Reuse,” 24/1917r0</a:t>
            </a:r>
          </a:p>
          <a:p>
            <a:r>
              <a:rPr lang="en-US" altLang="ja-JP" sz="1800" b="0" dirty="0"/>
              <a:t>[4] Kosuke Aio (Sony Corporation), “Evaluation of Coordinated Spatial Reuse - Follow Up,” 23/1972r1</a:t>
            </a:r>
          </a:p>
          <a:p>
            <a:r>
              <a:rPr lang="en-US" altLang="ja-JP" sz="1800" b="0" dirty="0"/>
              <a:t>[5] Yusuke Tanaka (Sony), “Coordinated Spatial Reuse discussion,” 24/0529r1</a:t>
            </a:r>
          </a:p>
          <a:p>
            <a:r>
              <a:rPr lang="en-US" altLang="ja-JP" sz="1800" b="0" dirty="0"/>
              <a:t>[6] </a:t>
            </a:r>
            <a:r>
              <a:rPr lang="en-US" altLang="ja-JP" sz="1800" b="0" dirty="0" err="1"/>
              <a:t>Sherief</a:t>
            </a:r>
            <a:r>
              <a:rPr lang="en-US" altLang="ja-JP" sz="1800" b="0" dirty="0"/>
              <a:t> </a:t>
            </a:r>
            <a:r>
              <a:rPr lang="en-US" altLang="ja-JP" sz="1800" b="0" dirty="0" err="1"/>
              <a:t>Helwa</a:t>
            </a:r>
            <a:r>
              <a:rPr lang="en-US" altLang="ja-JP" sz="1800" b="0" dirty="0"/>
              <a:t> (Qualcomm), “Thoughts on Coordinated Spatial Reuse (C-SR),” 24/0577r0</a:t>
            </a:r>
          </a:p>
          <a:p>
            <a:r>
              <a:rPr lang="en-US" altLang="ja-JP" sz="1800" b="0" dirty="0"/>
              <a:t>[7] Jun </a:t>
            </a:r>
            <a:r>
              <a:rPr lang="en-US" altLang="ja-JP" sz="1800" b="0" dirty="0" err="1"/>
              <a:t>Minotani</a:t>
            </a:r>
            <a:r>
              <a:rPr lang="en-US" altLang="ja-JP" sz="1800" b="0" dirty="0"/>
              <a:t> (Panasonic, “Consideration on C-SR Types,” 24/0640r0</a:t>
            </a:r>
          </a:p>
          <a:p>
            <a:r>
              <a:rPr lang="en-US" altLang="ja-JP" sz="1800" b="0" dirty="0"/>
              <a:t>[8] </a:t>
            </a:r>
            <a:r>
              <a:rPr lang="en-US" altLang="ja-JP" sz="1800" b="0" dirty="0" err="1"/>
              <a:t>MaxLinear</a:t>
            </a:r>
            <a:r>
              <a:rPr lang="en-US" altLang="ja-JP" sz="1800" b="0" dirty="0"/>
              <a:t>, “Coordinated Spatial Re-Use and Coordinated Spatial Nulling Follow-Up,” 24/0635r0</a:t>
            </a:r>
          </a:p>
          <a:p>
            <a:r>
              <a:rPr lang="en-US" altLang="ja-JP" sz="1800" b="0" dirty="0"/>
              <a:t>[9] </a:t>
            </a:r>
            <a:r>
              <a:rPr lang="nn-NO" altLang="ja-JP" sz="1800" b="0" dirty="0"/>
              <a:t>	Okan Mutgan (Nokia), </a:t>
            </a:r>
            <a:r>
              <a:rPr lang="en-US" altLang="ja-JP" sz="1800" b="0" dirty="0"/>
              <a:t>“</a:t>
            </a:r>
            <a:r>
              <a:rPr lang="nn-NO" altLang="ja-JP" sz="1800" b="0" dirty="0"/>
              <a:t>Coordinated Beamforming for 802.11bn</a:t>
            </a:r>
            <a:r>
              <a:rPr lang="en-US" altLang="ja-JP" sz="1800" b="0" dirty="0"/>
              <a:t>,” 24/0010r0</a:t>
            </a:r>
          </a:p>
          <a:p>
            <a:r>
              <a:rPr lang="en-US" altLang="ja-JP" sz="1800" b="0" dirty="0"/>
              <a:t>[10] </a:t>
            </a:r>
            <a:r>
              <a:rPr lang="it-IT" altLang="ja-JP" sz="1800" b="0" dirty="0"/>
              <a:t>Dana Ciochina (Sony), </a:t>
            </a:r>
            <a:r>
              <a:rPr lang="en-US" altLang="ja-JP" sz="1800" b="0" dirty="0"/>
              <a:t>“</a:t>
            </a:r>
            <a:r>
              <a:rPr lang="it-IT" altLang="ja-JP" sz="1800" b="0" dirty="0"/>
              <a:t>Residual Interference in CBF</a:t>
            </a:r>
            <a:r>
              <a:rPr lang="en-US" altLang="ja-JP" sz="1800" b="0" dirty="0"/>
              <a:t>,” </a:t>
            </a:r>
            <a:r>
              <a:rPr lang="it-IT" altLang="ja-JP" sz="1800" b="0" dirty="0"/>
              <a:t>24/0142r1</a:t>
            </a:r>
          </a:p>
          <a:p>
            <a:r>
              <a:rPr lang="it-IT" altLang="ja-JP" sz="1800" b="0" dirty="0"/>
              <a:t>[11] Kiseon Ryu (NXP), </a:t>
            </a:r>
            <a:r>
              <a:rPr lang="en-US" altLang="ja-JP" sz="1800" b="0" dirty="0"/>
              <a:t>“ </a:t>
            </a:r>
            <a:r>
              <a:rPr lang="it-IT" altLang="ja-JP" sz="1800" b="0" dirty="0"/>
              <a:t>TXOP Sharing for C-BF transmission,</a:t>
            </a:r>
            <a:r>
              <a:rPr lang="en-US" altLang="ja-JP" sz="1800" b="0" dirty="0"/>
              <a:t> ” 24/0387r0</a:t>
            </a:r>
          </a:p>
          <a:p>
            <a:r>
              <a:rPr lang="en-US" altLang="ja-JP" sz="1800" b="0" dirty="0"/>
              <a:t>[12] Sindhu Verma (Broadcom), “MAC protocol aspects of multi-AP coordination,” 24/0639r0</a:t>
            </a:r>
          </a:p>
          <a:p>
            <a:r>
              <a:rPr lang="en-US" altLang="ja-JP" sz="1800" b="0" dirty="0"/>
              <a:t>[13] Feng Jiang (Intel), “Channel sounding for Multi-AP CBF,” 20/0123r0</a:t>
            </a:r>
          </a:p>
          <a:p>
            <a:r>
              <a:rPr lang="en-US" altLang="ja-JP" sz="1800" b="0" dirty="0"/>
              <a:t>[14] Kosuke Aio (Sony Corporation), “Backhaul Design and Channel Setting for Multi-AP,” 24/0838r0</a:t>
            </a:r>
            <a:endParaRPr lang="it-IT" altLang="ja-JP" sz="1800" b="0" dirty="0"/>
          </a:p>
          <a:p>
            <a:endParaRPr lang="it-IT" altLang="ja-JP" sz="1800" b="0" dirty="0"/>
          </a:p>
          <a:p>
            <a:endParaRPr lang="nn-NO" altLang="ja-JP" sz="1800" b="0" dirty="0"/>
          </a:p>
          <a:p>
            <a:endParaRPr lang="en-US" altLang="ja-JP" sz="1800" b="0" dirty="0"/>
          </a:p>
          <a:p>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nchor="ctr"/>
          <a:lstStyle/>
          <a:p>
            <a:r>
              <a:rPr lang="en-US" altLang="ja-JP"/>
              <a:t>July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support to add the following feature to </a:t>
            </a:r>
            <a:r>
              <a:rPr lang="en-US" altLang="ja-JP" b="0" dirty="0"/>
              <a:t>to </a:t>
            </a:r>
            <a:r>
              <a:rPr lang="en-US" altLang="ja-JP" b="0" dirty="0" err="1"/>
              <a:t>TGbn</a:t>
            </a:r>
            <a:r>
              <a:rPr lang="en-US" altLang="ja-JP" b="0" dirty="0"/>
              <a:t> SFD?</a:t>
            </a:r>
          </a:p>
          <a:p>
            <a:pPr>
              <a:buFont typeface="Arial" panose="020B0604020202020204" pitchFamily="34" charset="0"/>
              <a:buChar char="•"/>
              <a:tabLst>
                <a:tab pos="0" algn="l"/>
              </a:tabLst>
            </a:pPr>
            <a:r>
              <a:rPr lang="en-US" b="0" dirty="0"/>
              <a:t>At least two APs can transmit at least two PPDUs concurrently using the same channel, with advanced knowledge of interference to at least one non-AP STA and (if necessary) mitigation of the interference.</a:t>
            </a:r>
          </a:p>
          <a:p>
            <a:pPr lvl="1">
              <a:buFont typeface="Arial" panose="020B0604020202020204" pitchFamily="34" charset="0"/>
              <a:buChar char="•"/>
              <a:tabLst>
                <a:tab pos="0" algn="l"/>
              </a:tabLst>
            </a:pPr>
            <a:r>
              <a:rPr lang="en-US" altLang="ja-JP" b="0" dirty="0"/>
              <a:t>The interference mitigation includes transmission power control, Beamforming, and so on</a:t>
            </a:r>
            <a:endParaRPr lang="en-US" b="0" dirty="0"/>
          </a:p>
          <a:p>
            <a:pPr marL="0" indent="0">
              <a:tabLst>
                <a:tab pos="0" algn="l"/>
              </a:tabLst>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p:cNvSpPr>
            <a:spLocks noGrp="1"/>
          </p:cNvSpPr>
          <p:nvPr>
            <p:ph type="dt" idx="15"/>
          </p:nvPr>
        </p:nvSpPr>
        <p:spPr/>
        <p:txBody>
          <a:bodyPr/>
          <a:lstStyle/>
          <a:p>
            <a:r>
              <a:rPr lang="en-US" altLang="ja-JP"/>
              <a:t>July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Appendix.1: Example of MAP-CT Configuration Phase</a:t>
            </a:r>
            <a:endParaRPr lang="ja-JP" altLang="en-US" dirty="0"/>
          </a:p>
        </p:txBody>
      </p:sp>
      <p:sp>
        <p:nvSpPr>
          <p:cNvPr id="5" name="Content Placeholder 2">
            <a:extLst>
              <a:ext uri="{FF2B5EF4-FFF2-40B4-BE49-F238E27FC236}">
                <a16:creationId xmlns:a16="http://schemas.microsoft.com/office/drawing/2014/main" id="{A1C144D7-239C-E6F4-F867-E5BF068AFAA6}"/>
              </a:ext>
            </a:extLst>
          </p:cNvPr>
          <p:cNvSpPr txBox="1">
            <a:spLocks/>
          </p:cNvSpPr>
          <p:nvPr/>
        </p:nvSpPr>
        <p:spPr bwMode="auto">
          <a:xfrm>
            <a:off x="918885" y="1524000"/>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When an AP receives “Coordination Set Req.” including allowable interference info for an OBSS STA</a:t>
            </a:r>
          </a:p>
          <a:p>
            <a:pPr lvl="1">
              <a:buFont typeface="+mj-lt"/>
              <a:buAutoNum type="arabicPeriod"/>
            </a:pPr>
            <a:r>
              <a:rPr lang="en-US" altLang="ja-JP" sz="1600" kern="0" dirty="0"/>
              <a:t>Calculate </a:t>
            </a:r>
            <a:r>
              <a:rPr lang="en-US" altLang="ja-JP" sz="1600" kern="0" dirty="0">
                <a:solidFill>
                  <a:srgbClr val="FF0000"/>
                </a:solidFill>
              </a:rPr>
              <a:t>required interference mitigation value </a:t>
            </a:r>
            <a:r>
              <a:rPr lang="en-US" altLang="ja-JP" sz="1600" kern="0" dirty="0"/>
              <a:t>for the AP from the allowable interference info and pathloss between the AP and the OBSS STA.</a:t>
            </a:r>
          </a:p>
          <a:p>
            <a:pPr lvl="1">
              <a:buFont typeface="+mj-lt"/>
              <a:buAutoNum type="arabicPeriod"/>
            </a:pPr>
            <a:r>
              <a:rPr lang="en-US" altLang="ja-JP" sz="1600" kern="0" dirty="0"/>
              <a:t>Calculate </a:t>
            </a:r>
            <a:r>
              <a:rPr lang="en-US" altLang="ja-JP" sz="1600" kern="0" dirty="0">
                <a:solidFill>
                  <a:srgbClr val="FF0000"/>
                </a:solidFill>
              </a:rPr>
              <a:t>allowable transmit power </a:t>
            </a:r>
            <a:r>
              <a:rPr lang="en-US" altLang="ja-JP" sz="1600" kern="0" dirty="0"/>
              <a:t> from the required interference mitigation value.</a:t>
            </a:r>
          </a:p>
          <a:p>
            <a:pPr lvl="1">
              <a:buFont typeface="+mj-lt"/>
              <a:buAutoNum type="arabicPeriod"/>
            </a:pPr>
            <a:r>
              <a:rPr lang="en-US" altLang="ja-JP" sz="1600" kern="0" dirty="0"/>
              <a:t>Calculate estimated SINR at a STA which the AP wants to send data with the allowable transmit power.</a:t>
            </a:r>
          </a:p>
          <a:p>
            <a:pPr lvl="1">
              <a:buFont typeface="+mj-lt"/>
              <a:buAutoNum type="arabicPeriod"/>
            </a:pPr>
            <a:r>
              <a:rPr lang="en-US" altLang="ja-JP" sz="1600" kern="0" dirty="0"/>
              <a:t>If the estimated SINR is above a target SINR value, the AP responses “Coordination”, “No BF control” and the allowable Tx power (End).</a:t>
            </a:r>
          </a:p>
          <a:p>
            <a:pPr lvl="1">
              <a:buFont typeface="+mj-lt"/>
              <a:buAutoNum type="arabicPeriod"/>
            </a:pPr>
            <a:r>
              <a:rPr lang="en-US" altLang="ja-JP" sz="1600" kern="0" dirty="0"/>
              <a:t>If the estimated SINR is below the target SINR value, the AP check if it can control beamforming and can mitigate interference much than the required interference mitigation value.</a:t>
            </a:r>
          </a:p>
          <a:p>
            <a:pPr lvl="1">
              <a:buFont typeface="+mj-lt"/>
              <a:buAutoNum type="arabicPeriod"/>
            </a:pPr>
            <a:r>
              <a:rPr lang="en-US" altLang="ja-JP" sz="1600" kern="0" dirty="0"/>
              <a:t>If the AP can control beamforming and mitigate much interference, the AP responses “Coordination”, “BF control” and the allowable Tx power (End).</a:t>
            </a:r>
          </a:p>
          <a:p>
            <a:pPr lvl="1">
              <a:buFont typeface="+mj-lt"/>
              <a:buAutoNum type="arabicPeriod"/>
            </a:pPr>
            <a:r>
              <a:rPr lang="en-US" altLang="ja-JP" sz="1600" kern="0" dirty="0"/>
              <a:t>Otherwise, the AP responses “Non-Coordination” (End).</a:t>
            </a:r>
          </a:p>
          <a:p>
            <a:pPr lvl="1">
              <a:buFont typeface="+mj-lt"/>
              <a:buAutoNum type="arabicPeriod"/>
            </a:pPr>
            <a:endParaRPr lang="en-US" altLang="ja-JP" sz="1600" kern="0" dirty="0"/>
          </a:p>
          <a:p>
            <a:pPr lvl="1">
              <a:buFont typeface="+mj-lt"/>
              <a:buAutoNum type="arabicPeriod"/>
            </a:pPr>
            <a:endParaRPr lang="en-US" altLang="ja-JP" sz="1600" kern="0" dirty="0"/>
          </a:p>
          <a:p>
            <a:pPr lvl="1">
              <a:buFont typeface="+mj-lt"/>
              <a:buAutoNum type="arabicPeriod"/>
            </a:pPr>
            <a:endParaRPr lang="en-US" altLang="ja-JP" sz="1600" kern="0" dirty="0"/>
          </a:p>
          <a:p>
            <a:pPr>
              <a:buFont typeface="+mj-lt"/>
              <a:buAutoNum type="arabicPeriod"/>
            </a:pPr>
            <a:endParaRPr lang="en-US" altLang="ja-JP" sz="1600" kern="0" dirty="0"/>
          </a:p>
        </p:txBody>
      </p:sp>
    </p:spTree>
    <p:extLst>
      <p:ext uri="{BB962C8B-B14F-4D97-AF65-F5344CB8AC3E}">
        <p14:creationId xmlns:p14="http://schemas.microsoft.com/office/powerpoint/2010/main" val="3894431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Appendix.2: Simulation about Robustness of CBF</a:t>
            </a:r>
            <a:endParaRPr lang="ja-JP" altLang="en-US" dirty="0"/>
          </a:p>
        </p:txBody>
      </p:sp>
      <mc:AlternateContent xmlns:mc="http://schemas.openxmlformats.org/markup-compatibility/2006" xmlns:a14="http://schemas.microsoft.com/office/drawing/2010/main">
        <mc:Choice Requires="a14">
          <p:sp>
            <p:nvSpPr>
              <p:cNvPr id="74" name="テキスト ボックス 73">
                <a:extLst>
                  <a:ext uri="{FF2B5EF4-FFF2-40B4-BE49-F238E27FC236}">
                    <a16:creationId xmlns:a16="http://schemas.microsoft.com/office/drawing/2014/main" id="{CBF8A9DD-BA5C-7AB1-C506-DBBCC8B40A41}"/>
                  </a:ext>
                </a:extLst>
              </p:cNvPr>
              <p:cNvSpPr txBox="1"/>
              <p:nvPr/>
            </p:nvSpPr>
            <p:spPr>
              <a:xfrm>
                <a:off x="889956" y="3265586"/>
                <a:ext cx="5295972" cy="3428801"/>
              </a:xfrm>
              <a:prstGeom prst="rect">
                <a:avLst/>
              </a:prstGeom>
            </p:spPr>
            <p:txBody>
              <a:bodyPr vert="horz" wrap="square" lIns="90000" tIns="90000" rIns="90000" bIns="90000" rtlCol="0">
                <a:spAutoFit/>
              </a:bodyPr>
              <a:lstStyle/>
              <a:p>
                <a:pPr marL="285750" indent="-285750" defTabSz="914400" eaLnBrk="1" fontAlgn="auto" hangingPunct="1">
                  <a:spcBef>
                    <a:spcPts val="600"/>
                  </a:spcBef>
                  <a:spcAft>
                    <a:spcPts val="0"/>
                  </a:spcAft>
                  <a:buSzTx/>
                  <a:buFont typeface="Arial" panose="020B0604020202020204" pitchFamily="34" charset="0"/>
                  <a:buChar char="•"/>
                </a:pPr>
                <a:r>
                  <a:rPr kumimoji="1" lang="en-US" altLang="ja-JP" sz="1400" dirty="0">
                    <a:solidFill>
                      <a:srgbClr val="000000"/>
                    </a:solidFill>
                    <a:latin typeface="Times New Roman"/>
                    <a:ea typeface="+mn-ea"/>
                  </a:rPr>
                  <a:t>Periodical sounding is assumed (Sounding interval: </a:t>
                </a:r>
                <a:r>
                  <a:rPr kumimoji="1" lang="en-US" altLang="ja-JP" sz="1400" b="1" u="sng" dirty="0">
                    <a:solidFill>
                      <a:srgbClr val="000000"/>
                    </a:solidFill>
                    <a:latin typeface="Times New Roman"/>
                    <a:ea typeface="+mn-ea"/>
                  </a:rPr>
                  <a:t>104</a:t>
                </a:r>
                <a:r>
                  <a:rPr kumimoji="1" lang="en-US" altLang="ja-JP" sz="1400" dirty="0">
                    <a:solidFill>
                      <a:srgbClr val="000000"/>
                    </a:solidFill>
                    <a:latin typeface="Times New Roman"/>
                    <a:ea typeface="+mn-ea"/>
                  </a:rPr>
                  <a:t> [msec])</a:t>
                </a:r>
                <a:br>
                  <a:rPr kumimoji="1" lang="en-US" altLang="ja-JP" sz="1400" dirty="0">
                    <a:solidFill>
                      <a:srgbClr val="000000"/>
                    </a:solidFill>
                    <a:latin typeface="Times New Roman"/>
                    <a:ea typeface="+mn-ea"/>
                  </a:rPr>
                </a:br>
                <a:r>
                  <a:rPr kumimoji="1" lang="en-US" altLang="ja-JP" sz="1400" dirty="0">
                    <a:solidFill>
                      <a:srgbClr val="000000"/>
                    </a:solidFill>
                    <a:latin typeface="Times New Roman"/>
                    <a:ea typeface="+mn-ea"/>
                  </a:rPr>
                  <a:t> - Overhead isn’t considered</a:t>
                </a:r>
              </a:p>
              <a:p>
                <a:pPr marL="285750" indent="-285750" defTabSz="914400" eaLnBrk="1" fontAlgn="auto" hangingPunct="1">
                  <a:spcBef>
                    <a:spcPts val="600"/>
                  </a:spcBef>
                  <a:spcAft>
                    <a:spcPts val="0"/>
                  </a:spcAft>
                  <a:buSzTx/>
                  <a:buFont typeface="Arial" panose="020B0604020202020204" pitchFamily="34" charset="0"/>
                  <a:buChar char="•"/>
                </a:pPr>
                <a14:m>
                  <m:oMath xmlns:m="http://schemas.openxmlformats.org/officeDocument/2006/math">
                    <m:r>
                      <a:rPr kumimoji="1" lang="en-US" altLang="ja-JP" sz="1400" b="1" i="1">
                        <a:solidFill>
                          <a:srgbClr val="000000"/>
                        </a:solidFill>
                        <a:latin typeface="Cambria Math" panose="02040503050406030204" pitchFamily="18" charset="0"/>
                        <a:ea typeface="+mn-ea"/>
                      </a:rPr>
                      <m:t>𝑾</m:t>
                    </m:r>
                  </m:oMath>
                </a14:m>
                <a:r>
                  <a:rPr kumimoji="1" lang="ja-JP" altLang="en-US" sz="1400" dirty="0">
                    <a:solidFill>
                      <a:srgbClr val="000000"/>
                    </a:solidFill>
                    <a:latin typeface="Times New Roman"/>
                    <a:ea typeface="+mn-ea"/>
                  </a:rPr>
                  <a:t> </a:t>
                </a:r>
                <a:r>
                  <a:rPr kumimoji="1" lang="en-US" altLang="ja-JP" sz="1400" dirty="0">
                    <a:solidFill>
                      <a:srgbClr val="000000"/>
                    </a:solidFill>
                    <a:latin typeface="Times New Roman"/>
                    <a:ea typeface="+mn-ea"/>
                  </a:rPr>
                  <a:t>is calculated to maximize SLNR [1]</a:t>
                </a:r>
                <a:br>
                  <a:rPr kumimoji="1" lang="en-US" altLang="ja-JP" sz="1400" dirty="0">
                    <a:solidFill>
                      <a:srgbClr val="000000"/>
                    </a:solidFill>
                    <a:latin typeface="Times New Roman"/>
                    <a:ea typeface="+mn-ea"/>
                  </a:rPr>
                </a:br>
                <a:r>
                  <a:rPr kumimoji="1" lang="en-US" altLang="ja-JP" sz="1400" dirty="0">
                    <a:solidFill>
                      <a:srgbClr val="000000"/>
                    </a:solidFill>
                    <a:latin typeface="Times New Roman"/>
                    <a:ea typeface="+mn-ea"/>
                  </a:rPr>
                  <a:t> - Beam steers to STA1 while null steers to STA2</a:t>
                </a:r>
                <a:endParaRPr kumimoji="1" lang="en-US" altLang="ja-JP" sz="1400" i="1" dirty="0">
                  <a:solidFill>
                    <a:srgbClr val="000000"/>
                  </a:solidFill>
                  <a:latin typeface="Times New Roman"/>
                  <a:ea typeface="+mn-ea"/>
                </a:endParaRPr>
              </a:p>
              <a:p>
                <a:pPr marL="285750" indent="-285750" defTabSz="914400" eaLnBrk="1" fontAlgn="auto" hangingPunct="1">
                  <a:spcBef>
                    <a:spcPts val="600"/>
                  </a:spcBef>
                  <a:spcAft>
                    <a:spcPts val="0"/>
                  </a:spcAft>
                  <a:buSzTx/>
                  <a:buFont typeface="Arial" panose="020B0604020202020204" pitchFamily="34" charset="0"/>
                  <a:buChar char="•"/>
                </a:pPr>
                <a14:m>
                  <m:oMath xmlns:m="http://schemas.openxmlformats.org/officeDocument/2006/math">
                    <m:r>
                      <a:rPr kumimoji="1" lang="en-US" altLang="ja-JP" sz="1400" i="1">
                        <a:solidFill>
                          <a:srgbClr val="000000"/>
                        </a:solidFill>
                        <a:latin typeface="Cambria Math" panose="02040503050406030204" pitchFamily="18" charset="0"/>
                        <a:ea typeface="+mn-ea"/>
                      </a:rPr>
                      <m:t>|</m:t>
                    </m:r>
                    <m:sSub>
                      <m:sSubPr>
                        <m:ctrlPr>
                          <a:rPr kumimoji="1" lang="en-US" altLang="ja-JP" sz="1400" i="1">
                            <a:solidFill>
                              <a:srgbClr val="000000"/>
                            </a:solidFill>
                            <a:latin typeface="Cambria Math" panose="02040503050406030204" pitchFamily="18" charset="0"/>
                            <a:ea typeface="+mn-ea"/>
                          </a:rPr>
                        </m:ctrlPr>
                      </m:sSubPr>
                      <m:e>
                        <m:r>
                          <a:rPr kumimoji="1" lang="en-US" altLang="ja-JP" sz="1400" b="1" i="1">
                            <a:solidFill>
                              <a:srgbClr val="000000"/>
                            </a:solidFill>
                            <a:latin typeface="Cambria Math" panose="02040503050406030204" pitchFamily="18" charset="0"/>
                            <a:ea typeface="+mn-ea"/>
                          </a:rPr>
                          <m:t>𝒉</m:t>
                        </m:r>
                      </m:e>
                      <m:sub>
                        <m:r>
                          <a:rPr kumimoji="1" lang="en-US" altLang="ja-JP" sz="1400" i="1">
                            <a:solidFill>
                              <a:srgbClr val="000000"/>
                            </a:solidFill>
                            <a:latin typeface="Cambria Math" panose="02040503050406030204" pitchFamily="18" charset="0"/>
                            <a:ea typeface="+mn-ea"/>
                          </a:rPr>
                          <m:t>1</m:t>
                        </m:r>
                      </m:sub>
                    </m:sSub>
                    <m:r>
                      <a:rPr kumimoji="1" lang="en-US" altLang="ja-JP" sz="1400" b="1" i="1">
                        <a:solidFill>
                          <a:srgbClr val="000000"/>
                        </a:solidFill>
                        <a:latin typeface="Cambria Math" panose="02040503050406030204" pitchFamily="18" charset="0"/>
                        <a:ea typeface="+mn-ea"/>
                      </a:rPr>
                      <m:t>𝑾</m:t>
                    </m:r>
                    <m:r>
                      <a:rPr kumimoji="1" lang="en-US" altLang="ja-JP" sz="1400" b="1" i="1">
                        <a:solidFill>
                          <a:srgbClr val="000000"/>
                        </a:solidFill>
                        <a:latin typeface="Cambria Math" panose="02040503050406030204" pitchFamily="18" charset="0"/>
                        <a:ea typeface="+mn-ea"/>
                      </a:rPr>
                      <m:t>|, </m:t>
                    </m:r>
                    <m:r>
                      <a:rPr kumimoji="1" lang="en-US" altLang="ja-JP" sz="1400" i="1">
                        <a:solidFill>
                          <a:srgbClr val="000000"/>
                        </a:solidFill>
                        <a:latin typeface="Cambria Math" panose="02040503050406030204" pitchFamily="18" charset="0"/>
                        <a:ea typeface="+mn-ea"/>
                      </a:rPr>
                      <m:t>|</m:t>
                    </m:r>
                    <m:sSub>
                      <m:sSubPr>
                        <m:ctrlPr>
                          <a:rPr kumimoji="1" lang="en-US" altLang="ja-JP" sz="1400" i="1">
                            <a:solidFill>
                              <a:srgbClr val="000000"/>
                            </a:solidFill>
                            <a:latin typeface="Cambria Math" panose="02040503050406030204" pitchFamily="18" charset="0"/>
                            <a:ea typeface="+mn-ea"/>
                          </a:rPr>
                        </m:ctrlPr>
                      </m:sSubPr>
                      <m:e>
                        <m:r>
                          <a:rPr kumimoji="1" lang="en-US" altLang="ja-JP" sz="1400" b="1" i="1">
                            <a:solidFill>
                              <a:srgbClr val="000000"/>
                            </a:solidFill>
                            <a:latin typeface="Cambria Math" panose="02040503050406030204" pitchFamily="18" charset="0"/>
                            <a:ea typeface="+mn-ea"/>
                          </a:rPr>
                          <m:t>𝒉</m:t>
                        </m:r>
                      </m:e>
                      <m:sub>
                        <m:r>
                          <a:rPr kumimoji="1" lang="en-US" altLang="ja-JP" sz="1400" i="1">
                            <a:solidFill>
                              <a:srgbClr val="000000"/>
                            </a:solidFill>
                            <a:latin typeface="Cambria Math" panose="02040503050406030204" pitchFamily="18" charset="0"/>
                            <a:ea typeface="+mn-ea"/>
                          </a:rPr>
                          <m:t>2</m:t>
                        </m:r>
                      </m:sub>
                    </m:sSub>
                    <m:r>
                      <a:rPr kumimoji="1" lang="en-US" altLang="ja-JP" sz="1400" b="1" i="1">
                        <a:solidFill>
                          <a:srgbClr val="000000"/>
                        </a:solidFill>
                        <a:latin typeface="Cambria Math" panose="02040503050406030204" pitchFamily="18" charset="0"/>
                        <a:ea typeface="+mn-ea"/>
                      </a:rPr>
                      <m:t>𝑾</m:t>
                    </m:r>
                    <m:r>
                      <a:rPr kumimoji="1" lang="en-US" altLang="ja-JP" sz="1400" b="1" i="1">
                        <a:solidFill>
                          <a:srgbClr val="000000"/>
                        </a:solidFill>
                        <a:latin typeface="Cambria Math" panose="02040503050406030204" pitchFamily="18" charset="0"/>
                        <a:ea typeface="+mn-ea"/>
                      </a:rPr>
                      <m:t>|</m:t>
                    </m:r>
                  </m:oMath>
                </a14:m>
                <a:r>
                  <a:rPr kumimoji="1" lang="ja-JP" altLang="en-US" sz="1400" b="1" dirty="0">
                    <a:solidFill>
                      <a:srgbClr val="000000"/>
                    </a:solidFill>
                    <a:latin typeface="Times New Roman"/>
                    <a:ea typeface="+mn-ea"/>
                  </a:rPr>
                  <a:t> </a:t>
                </a:r>
                <a:r>
                  <a:rPr kumimoji="1" lang="en-US" altLang="ja-JP" sz="1400" dirty="0">
                    <a:solidFill>
                      <a:srgbClr val="000000"/>
                    </a:solidFill>
                    <a:latin typeface="Times New Roman"/>
                    <a:ea typeface="+mn-ea"/>
                  </a:rPr>
                  <a:t>are plotted in the right figure. Each </a:t>
                </a:r>
                <a14:m>
                  <m:oMath xmlns:m="http://schemas.openxmlformats.org/officeDocument/2006/math">
                    <m:r>
                      <a:rPr kumimoji="1" lang="en-US" altLang="ja-JP" sz="1400" b="1" i="1">
                        <a:solidFill>
                          <a:srgbClr val="000000"/>
                        </a:solidFill>
                        <a:latin typeface="Cambria Math" panose="02040503050406030204" pitchFamily="18" charset="0"/>
                        <a:ea typeface="+mn-ea"/>
                      </a:rPr>
                      <m:t>𝒉</m:t>
                    </m:r>
                  </m:oMath>
                </a14:m>
                <a:r>
                  <a:rPr kumimoji="1" lang="en-US" altLang="ja-JP" sz="1400" dirty="0">
                    <a:solidFill>
                      <a:srgbClr val="000000"/>
                    </a:solidFill>
                    <a:latin typeface="Times New Roman"/>
                    <a:ea typeface="+mn-ea"/>
                  </a:rPr>
                  <a:t> doesn’t</a:t>
                </a:r>
                <a:br>
                  <a:rPr kumimoji="1" lang="en-US" altLang="ja-JP" sz="1400" dirty="0">
                    <a:solidFill>
                      <a:srgbClr val="000000"/>
                    </a:solidFill>
                    <a:latin typeface="Times New Roman"/>
                    <a:ea typeface="+mn-ea"/>
                  </a:rPr>
                </a:br>
                <a:r>
                  <a:rPr kumimoji="1" lang="en-US" altLang="ja-JP" sz="1400" dirty="0">
                    <a:solidFill>
                      <a:srgbClr val="000000"/>
                    </a:solidFill>
                    <a:latin typeface="Times New Roman"/>
                    <a:ea typeface="+mn-ea"/>
                  </a:rPr>
                  <a:t>include pathloss</a:t>
                </a:r>
                <a:br>
                  <a:rPr kumimoji="1" lang="en-US" altLang="ja-JP" sz="1400" dirty="0">
                    <a:solidFill>
                      <a:srgbClr val="000000"/>
                    </a:solidFill>
                    <a:latin typeface="Times New Roman"/>
                    <a:ea typeface="+mn-ea"/>
                  </a:rPr>
                </a:br>
                <a:endParaRPr kumimoji="1" lang="en-US" altLang="ja-JP" sz="1400" dirty="0">
                  <a:solidFill>
                    <a:srgbClr val="000000"/>
                  </a:solidFill>
                  <a:latin typeface="Times New Roman"/>
                  <a:ea typeface="+mn-ea"/>
                </a:endParaRPr>
              </a:p>
              <a:p>
                <a:pPr marL="285750" indent="-285750" defTabSz="914400" eaLnBrk="1" fontAlgn="auto" hangingPunct="1">
                  <a:spcBef>
                    <a:spcPts val="600"/>
                  </a:spcBef>
                  <a:spcAft>
                    <a:spcPts val="0"/>
                  </a:spcAft>
                  <a:buSzTx/>
                  <a:buFont typeface="Arial" panose="020B0604020202020204" pitchFamily="34" charset="0"/>
                  <a:buChar char="•"/>
                </a:pPr>
                <a:r>
                  <a:rPr kumimoji="1" lang="en-US" altLang="ja-JP" sz="1400" dirty="0">
                    <a:solidFill>
                      <a:srgbClr val="000000"/>
                    </a:solidFill>
                    <a:latin typeface="Times New Roman"/>
                    <a:ea typeface="+mn-ea"/>
                  </a:rPr>
                  <a:t>Configuration</a:t>
                </a:r>
                <a:br>
                  <a:rPr kumimoji="1" lang="en-US" altLang="ja-JP" sz="1400" dirty="0">
                    <a:solidFill>
                      <a:srgbClr val="000000"/>
                    </a:solidFill>
                    <a:latin typeface="Times New Roman"/>
                    <a:ea typeface="+mn-ea"/>
                  </a:rPr>
                </a:br>
                <a:r>
                  <a:rPr kumimoji="1" lang="en-US" altLang="ja-JP" sz="1400" dirty="0">
                    <a:solidFill>
                      <a:srgbClr val="000000"/>
                    </a:solidFill>
                    <a:latin typeface="Times New Roman"/>
                    <a:ea typeface="+mn-ea"/>
                  </a:rPr>
                  <a:t> - Channel Model: D-NLOS</a:t>
                </a:r>
                <a:br>
                  <a:rPr kumimoji="1" lang="en-US" altLang="ja-JP" sz="1400" dirty="0">
                    <a:solidFill>
                      <a:srgbClr val="000000"/>
                    </a:solidFill>
                    <a:latin typeface="Times New Roman"/>
                    <a:ea typeface="+mn-ea"/>
                  </a:rPr>
                </a:br>
                <a:r>
                  <a:rPr kumimoji="1" lang="en-US" altLang="ja-JP" sz="1400" dirty="0">
                    <a:solidFill>
                      <a:srgbClr val="000000"/>
                    </a:solidFill>
                    <a:latin typeface="Times New Roman"/>
                    <a:ea typeface="+mn-ea"/>
                  </a:rPr>
                  <a:t> - AP: 4 ant.     STA1/2: 1 ant.</a:t>
                </a:r>
                <a:br>
                  <a:rPr kumimoji="1" lang="en-US" altLang="ja-JP" sz="1400" dirty="0">
                    <a:solidFill>
                      <a:srgbClr val="000000"/>
                    </a:solidFill>
                    <a:latin typeface="Times New Roman"/>
                    <a:ea typeface="+mn-ea"/>
                  </a:rPr>
                </a:br>
                <a:r>
                  <a:rPr kumimoji="1" lang="en-US" altLang="ja-JP" sz="1400" dirty="0">
                    <a:solidFill>
                      <a:srgbClr val="000000"/>
                    </a:solidFill>
                    <a:latin typeface="Times New Roman"/>
                    <a:ea typeface="+mn-ea"/>
                  </a:rPr>
                  <a:t> - Carrier Frequency: 5GHz</a:t>
                </a:r>
                <a:br>
                  <a:rPr kumimoji="1" lang="en-US" altLang="ja-JP" sz="1400" dirty="0">
                    <a:solidFill>
                      <a:srgbClr val="000000"/>
                    </a:solidFill>
                    <a:latin typeface="Times New Roman"/>
                    <a:ea typeface="+mn-ea"/>
                  </a:rPr>
                </a:br>
                <a:r>
                  <a:rPr kumimoji="1" lang="en-US" altLang="ja-JP" sz="1400" dirty="0">
                    <a:solidFill>
                      <a:srgbClr val="000000"/>
                    </a:solidFill>
                    <a:latin typeface="Times New Roman"/>
                    <a:ea typeface="+mn-ea"/>
                  </a:rPr>
                  <a:t> - </a:t>
                </a:r>
                <a:r>
                  <a:rPr kumimoji="1" lang="en-US" altLang="ja-JP" sz="1400" b="1" dirty="0">
                    <a:solidFill>
                      <a:srgbClr val="000000"/>
                    </a:solidFill>
                    <a:latin typeface="Times New Roman"/>
                    <a:ea typeface="+mn-ea"/>
                  </a:rPr>
                  <a:t>Doppler Freq: </a:t>
                </a:r>
                <a:r>
                  <a:rPr kumimoji="1" lang="en-US" altLang="ja-JP" sz="1400" b="1" u="sng" dirty="0">
                    <a:solidFill>
                      <a:srgbClr val="000000"/>
                    </a:solidFill>
                    <a:latin typeface="Times New Roman"/>
                    <a:ea typeface="+mn-ea"/>
                  </a:rPr>
                  <a:t>0.41Hz</a:t>
                </a:r>
                <a:br>
                  <a:rPr kumimoji="1" lang="en-US" altLang="ja-JP" sz="1400" b="1" dirty="0">
                    <a:solidFill>
                      <a:srgbClr val="000000"/>
                    </a:solidFill>
                    <a:latin typeface="Times New Roman"/>
                    <a:ea typeface="+mn-ea"/>
                  </a:rPr>
                </a:br>
                <a:r>
                  <a:rPr kumimoji="1" lang="en-US" altLang="ja-JP" sz="1400" dirty="0">
                    <a:solidFill>
                      <a:srgbClr val="000000"/>
                    </a:solidFill>
                    <a:latin typeface="Times New Roman"/>
                    <a:ea typeface="+mn-ea"/>
                  </a:rPr>
                  <a:t> - Bandwidth: 20MHz,  Subcarrier: 256</a:t>
                </a:r>
                <a:br>
                  <a:rPr kumimoji="1" lang="en-US" altLang="ja-JP" sz="1400" dirty="0">
                    <a:solidFill>
                      <a:srgbClr val="000000"/>
                    </a:solidFill>
                    <a:latin typeface="Times New Roman"/>
                    <a:ea typeface="+mn-ea"/>
                  </a:rPr>
                </a:br>
                <a:endParaRPr kumimoji="1" lang="en-US" altLang="ja-JP" sz="1400" dirty="0">
                  <a:solidFill>
                    <a:srgbClr val="000000"/>
                  </a:solidFill>
                  <a:latin typeface="Times New Roman"/>
                  <a:ea typeface="+mn-ea"/>
                </a:endParaRPr>
              </a:p>
            </p:txBody>
          </p:sp>
        </mc:Choice>
        <mc:Fallback xmlns="">
          <p:sp>
            <p:nvSpPr>
              <p:cNvPr id="74" name="テキスト ボックス 73">
                <a:extLst>
                  <a:ext uri="{FF2B5EF4-FFF2-40B4-BE49-F238E27FC236}">
                    <a16:creationId xmlns:a16="http://schemas.microsoft.com/office/drawing/2014/main" id="{CBF8A9DD-BA5C-7AB1-C506-DBBCC8B40A41}"/>
                  </a:ext>
                </a:extLst>
              </p:cNvPr>
              <p:cNvSpPr txBox="1">
                <a:spLocks noRot="1" noChangeAspect="1" noMove="1" noResize="1" noEditPoints="1" noAdjustHandles="1" noChangeArrowheads="1" noChangeShapeType="1" noTextEdit="1"/>
              </p:cNvSpPr>
              <p:nvPr/>
            </p:nvSpPr>
            <p:spPr>
              <a:xfrm>
                <a:off x="889956" y="3265586"/>
                <a:ext cx="5295972" cy="3428801"/>
              </a:xfrm>
              <a:prstGeom prst="rect">
                <a:avLst/>
              </a:prstGeom>
              <a:blipFill>
                <a:blip r:embed="rId2"/>
                <a:stretch>
                  <a:fillRect l="-230"/>
                </a:stretch>
              </a:blipFill>
            </p:spPr>
            <p:txBody>
              <a:bodyPr/>
              <a:lstStyle/>
              <a:p>
                <a:r>
                  <a:rPr lang="ja-JP" altLang="en-US">
                    <a:noFill/>
                  </a:rPr>
                  <a:t> </a:t>
                </a:r>
              </a:p>
            </p:txBody>
          </p:sp>
        </mc:Fallback>
      </mc:AlternateContent>
      <p:pic>
        <p:nvPicPr>
          <p:cNvPr id="75" name="図 74">
            <a:extLst>
              <a:ext uri="{FF2B5EF4-FFF2-40B4-BE49-F238E27FC236}">
                <a16:creationId xmlns:a16="http://schemas.microsoft.com/office/drawing/2014/main" id="{EFBC0F9D-44DA-E462-58E4-88B74CA6DA57}"/>
              </a:ext>
            </a:extLst>
          </p:cNvPr>
          <p:cNvPicPr>
            <a:picLocks noChangeAspect="1"/>
          </p:cNvPicPr>
          <p:nvPr/>
        </p:nvPicPr>
        <p:blipFill>
          <a:blip r:embed="rId3"/>
          <a:stretch>
            <a:fillRect/>
          </a:stretch>
        </p:blipFill>
        <p:spPr>
          <a:xfrm>
            <a:off x="1069016" y="1728128"/>
            <a:ext cx="1037647" cy="1082761"/>
          </a:xfrm>
          <a:prstGeom prst="rect">
            <a:avLst/>
          </a:prstGeom>
        </p:spPr>
      </p:pic>
      <p:grpSp>
        <p:nvGrpSpPr>
          <p:cNvPr id="76" name="グループ化 75">
            <a:extLst>
              <a:ext uri="{FF2B5EF4-FFF2-40B4-BE49-F238E27FC236}">
                <a16:creationId xmlns:a16="http://schemas.microsoft.com/office/drawing/2014/main" id="{40A9D844-8561-B6B1-710F-434387ACF52B}"/>
              </a:ext>
            </a:extLst>
          </p:cNvPr>
          <p:cNvGrpSpPr/>
          <p:nvPr/>
        </p:nvGrpSpPr>
        <p:grpSpPr>
          <a:xfrm>
            <a:off x="3422960" y="2336226"/>
            <a:ext cx="1523619" cy="965140"/>
            <a:chOff x="2528610" y="3425535"/>
            <a:chExt cx="1523619" cy="965140"/>
          </a:xfrm>
        </p:grpSpPr>
        <p:pic>
          <p:nvPicPr>
            <p:cNvPr id="77" name="図 76">
              <a:extLst>
                <a:ext uri="{FF2B5EF4-FFF2-40B4-BE49-F238E27FC236}">
                  <a16:creationId xmlns:a16="http://schemas.microsoft.com/office/drawing/2014/main" id="{4952DC07-3F85-B7FD-F611-258B79832723}"/>
                </a:ext>
              </a:extLst>
            </p:cNvPr>
            <p:cNvPicPr>
              <a:picLocks noChangeAspect="1"/>
            </p:cNvPicPr>
            <p:nvPr/>
          </p:nvPicPr>
          <p:blipFill>
            <a:blip r:embed="rId4"/>
            <a:stretch>
              <a:fillRect/>
            </a:stretch>
          </p:blipFill>
          <p:spPr>
            <a:xfrm>
              <a:off x="3070538" y="3425535"/>
              <a:ext cx="439765" cy="508902"/>
            </a:xfrm>
            <a:prstGeom prst="rect">
              <a:avLst/>
            </a:prstGeom>
          </p:spPr>
        </p:pic>
        <p:sp>
          <p:nvSpPr>
            <p:cNvPr id="78" name="テキスト ボックス 77">
              <a:extLst>
                <a:ext uri="{FF2B5EF4-FFF2-40B4-BE49-F238E27FC236}">
                  <a16:creationId xmlns:a16="http://schemas.microsoft.com/office/drawing/2014/main" id="{61CEE2EB-193F-E419-7448-F0D7EC6CC634}"/>
                </a:ext>
              </a:extLst>
            </p:cNvPr>
            <p:cNvSpPr txBox="1"/>
            <p:nvPr/>
          </p:nvSpPr>
          <p:spPr>
            <a:xfrm>
              <a:off x="2528610" y="3885752"/>
              <a:ext cx="1523619" cy="504923"/>
            </a:xfrm>
            <a:prstGeom prst="rect">
              <a:avLst/>
            </a:prstGeom>
          </p:spPr>
          <p:txBody>
            <a:bodyPr vert="horz" wrap="square" lIns="90000" tIns="90000" rIns="90000" bIns="90000" rtlCol="0" anchor="t">
              <a:spAutoFit/>
            </a:bodyPr>
            <a:lstStyle/>
            <a:p>
              <a:pPr algn="ctr" defTabSz="914400" eaLnBrk="1" fontAlgn="auto" hangingPunct="1">
                <a:spcBef>
                  <a:spcPts val="600"/>
                </a:spcBef>
                <a:spcAft>
                  <a:spcPts val="0"/>
                </a:spcAft>
                <a:buSzTx/>
                <a:buFontTx/>
                <a:buNone/>
              </a:pPr>
              <a:r>
                <a:rPr kumimoji="1" lang="en-US" altLang="ja-JP" sz="1050" dirty="0">
                  <a:solidFill>
                    <a:srgbClr val="000000"/>
                  </a:solidFill>
                  <a:latin typeface="Times New Roman"/>
                  <a:ea typeface="+mn-ea"/>
                </a:rPr>
                <a:t>STA1</a:t>
              </a:r>
              <a:br>
                <a:rPr kumimoji="1" lang="en-US" altLang="ja-JP" sz="1050" dirty="0">
                  <a:solidFill>
                    <a:srgbClr val="000000"/>
                  </a:solidFill>
                  <a:latin typeface="Times New Roman"/>
                  <a:ea typeface="+mn-ea"/>
                </a:rPr>
              </a:br>
              <a:r>
                <a:rPr kumimoji="1" lang="en-US" altLang="ja-JP" sz="1050" dirty="0">
                  <a:solidFill>
                    <a:srgbClr val="000000"/>
                  </a:solidFill>
                  <a:latin typeface="Times New Roman"/>
                  <a:ea typeface="+mn-ea"/>
                </a:rPr>
                <a:t>(Intended</a:t>
              </a:r>
              <a:r>
                <a:rPr kumimoji="1" lang="ja-JP" altLang="en-US" sz="1050" dirty="0">
                  <a:solidFill>
                    <a:srgbClr val="000000"/>
                  </a:solidFill>
                  <a:latin typeface="Times New Roman"/>
                  <a:ea typeface="+mn-ea"/>
                </a:rPr>
                <a:t> </a:t>
              </a:r>
              <a:r>
                <a:rPr kumimoji="1" lang="en-US" altLang="ja-JP" sz="1050" dirty="0">
                  <a:solidFill>
                    <a:srgbClr val="000000"/>
                  </a:solidFill>
                  <a:latin typeface="Times New Roman"/>
                  <a:ea typeface="+mn-ea"/>
                </a:rPr>
                <a:t>Receiver)</a:t>
              </a:r>
            </a:p>
          </p:txBody>
        </p:sp>
      </p:grpSp>
      <p:grpSp>
        <p:nvGrpSpPr>
          <p:cNvPr id="79" name="グループ化 78">
            <a:extLst>
              <a:ext uri="{FF2B5EF4-FFF2-40B4-BE49-F238E27FC236}">
                <a16:creationId xmlns:a16="http://schemas.microsoft.com/office/drawing/2014/main" id="{0869645F-1F37-5B3C-DD41-9686CE49CDEC}"/>
              </a:ext>
            </a:extLst>
          </p:cNvPr>
          <p:cNvGrpSpPr/>
          <p:nvPr/>
        </p:nvGrpSpPr>
        <p:grpSpPr>
          <a:xfrm>
            <a:off x="3642148" y="1370647"/>
            <a:ext cx="1205679" cy="965140"/>
            <a:chOff x="2652991" y="3425535"/>
            <a:chExt cx="1205679" cy="965140"/>
          </a:xfrm>
        </p:grpSpPr>
        <p:pic>
          <p:nvPicPr>
            <p:cNvPr id="80" name="図 79">
              <a:extLst>
                <a:ext uri="{FF2B5EF4-FFF2-40B4-BE49-F238E27FC236}">
                  <a16:creationId xmlns:a16="http://schemas.microsoft.com/office/drawing/2014/main" id="{E50F961D-0F37-E98C-0633-825C6A14520D}"/>
                </a:ext>
              </a:extLst>
            </p:cNvPr>
            <p:cNvPicPr>
              <a:picLocks noChangeAspect="1"/>
            </p:cNvPicPr>
            <p:nvPr/>
          </p:nvPicPr>
          <p:blipFill>
            <a:blip r:embed="rId4"/>
            <a:stretch>
              <a:fillRect/>
            </a:stretch>
          </p:blipFill>
          <p:spPr>
            <a:xfrm>
              <a:off x="3070538" y="3425535"/>
              <a:ext cx="439765" cy="508902"/>
            </a:xfrm>
            <a:prstGeom prst="rect">
              <a:avLst/>
            </a:prstGeom>
          </p:spPr>
        </p:pic>
        <p:sp>
          <p:nvSpPr>
            <p:cNvPr id="81" name="テキスト ボックス 80">
              <a:extLst>
                <a:ext uri="{FF2B5EF4-FFF2-40B4-BE49-F238E27FC236}">
                  <a16:creationId xmlns:a16="http://schemas.microsoft.com/office/drawing/2014/main" id="{53DBA975-4852-E494-1FA5-5B370933A4F9}"/>
                </a:ext>
              </a:extLst>
            </p:cNvPr>
            <p:cNvSpPr txBox="1"/>
            <p:nvPr/>
          </p:nvSpPr>
          <p:spPr>
            <a:xfrm>
              <a:off x="2652991" y="3885752"/>
              <a:ext cx="1205679" cy="504923"/>
            </a:xfrm>
            <a:prstGeom prst="rect">
              <a:avLst/>
            </a:prstGeom>
          </p:spPr>
          <p:txBody>
            <a:bodyPr vert="horz" wrap="square" lIns="90000" tIns="90000" rIns="90000" bIns="90000" rtlCol="0" anchor="t">
              <a:spAutoFit/>
            </a:bodyPr>
            <a:lstStyle/>
            <a:p>
              <a:pPr algn="ctr" defTabSz="914400" eaLnBrk="1" fontAlgn="auto" hangingPunct="1">
                <a:spcBef>
                  <a:spcPts val="600"/>
                </a:spcBef>
                <a:spcAft>
                  <a:spcPts val="0"/>
                </a:spcAft>
                <a:buSzTx/>
                <a:buFontTx/>
                <a:buNone/>
              </a:pPr>
              <a:r>
                <a:rPr kumimoji="1" lang="en-US" altLang="ja-JP" sz="1050" dirty="0">
                  <a:solidFill>
                    <a:srgbClr val="000000"/>
                  </a:solidFill>
                  <a:latin typeface="Times New Roman"/>
                  <a:ea typeface="+mn-ea"/>
                </a:rPr>
                <a:t>STA2</a:t>
              </a:r>
              <a:br>
                <a:rPr kumimoji="1" lang="en-US" altLang="ja-JP" sz="1050" dirty="0">
                  <a:solidFill>
                    <a:srgbClr val="000000"/>
                  </a:solidFill>
                  <a:latin typeface="Times New Roman"/>
                  <a:ea typeface="+mn-ea"/>
                </a:rPr>
              </a:br>
              <a:r>
                <a:rPr kumimoji="1" lang="en-US" altLang="ja-JP" sz="1050" dirty="0">
                  <a:solidFill>
                    <a:srgbClr val="000000"/>
                  </a:solidFill>
                  <a:latin typeface="Times New Roman"/>
                  <a:ea typeface="+mn-ea"/>
                </a:rPr>
                <a:t>(Steered null)</a:t>
              </a:r>
              <a:endParaRPr kumimoji="1" lang="ja-JP" altLang="en-US" sz="1050" dirty="0">
                <a:solidFill>
                  <a:srgbClr val="000000"/>
                </a:solidFill>
                <a:latin typeface="Times New Roman"/>
                <a:ea typeface="+mn-ea"/>
              </a:endParaRPr>
            </a:p>
          </p:txBody>
        </p:sp>
      </p:grpSp>
      <p:sp>
        <p:nvSpPr>
          <p:cNvPr id="82" name="テキスト ボックス 81">
            <a:extLst>
              <a:ext uri="{FF2B5EF4-FFF2-40B4-BE49-F238E27FC236}">
                <a16:creationId xmlns:a16="http://schemas.microsoft.com/office/drawing/2014/main" id="{AC6AD0D5-4BD7-16B2-A6B1-731F9FDB8AB7}"/>
              </a:ext>
            </a:extLst>
          </p:cNvPr>
          <p:cNvSpPr txBox="1"/>
          <p:nvPr/>
        </p:nvSpPr>
        <p:spPr>
          <a:xfrm>
            <a:off x="974990" y="2579691"/>
            <a:ext cx="1523619" cy="343341"/>
          </a:xfrm>
          <a:prstGeom prst="rect">
            <a:avLst/>
          </a:prstGeom>
        </p:spPr>
        <p:txBody>
          <a:bodyPr vert="horz" wrap="square" lIns="90000" tIns="90000" rIns="90000" bIns="90000" rtlCol="0" anchor="t">
            <a:spAutoFit/>
          </a:bodyPr>
          <a:lstStyle/>
          <a:p>
            <a:pPr algn="ctr" defTabSz="914400" eaLnBrk="1" fontAlgn="auto" hangingPunct="1">
              <a:spcBef>
                <a:spcPts val="600"/>
              </a:spcBef>
              <a:spcAft>
                <a:spcPts val="0"/>
              </a:spcAft>
              <a:buSzTx/>
              <a:buFontTx/>
              <a:buNone/>
            </a:pPr>
            <a:r>
              <a:rPr kumimoji="1" lang="en-US" altLang="ja-JP" sz="1050" dirty="0">
                <a:solidFill>
                  <a:srgbClr val="000000"/>
                </a:solidFill>
                <a:latin typeface="Times New Roman"/>
                <a:ea typeface="+mn-ea"/>
              </a:rPr>
              <a:t>AP</a:t>
            </a:r>
          </a:p>
        </p:txBody>
      </p:sp>
      <mc:AlternateContent xmlns:mc="http://schemas.openxmlformats.org/markup-compatibility/2006" xmlns:a14="http://schemas.microsoft.com/office/drawing/2010/main">
        <mc:Choice Requires="a14">
          <p:sp>
            <p:nvSpPr>
              <p:cNvPr id="83" name="テキスト ボックス 82">
                <a:extLst>
                  <a:ext uri="{FF2B5EF4-FFF2-40B4-BE49-F238E27FC236}">
                    <a16:creationId xmlns:a16="http://schemas.microsoft.com/office/drawing/2014/main" id="{56FE2FE1-0767-068A-AF7B-FE633D985784}"/>
                  </a:ext>
                </a:extLst>
              </p:cNvPr>
              <p:cNvSpPr txBox="1"/>
              <p:nvPr/>
            </p:nvSpPr>
            <p:spPr>
              <a:xfrm>
                <a:off x="2503495" y="1557469"/>
                <a:ext cx="914400" cy="458757"/>
              </a:xfrm>
              <a:prstGeom prst="rect">
                <a:avLst/>
              </a:prstGeom>
            </p:spPr>
            <p:txBody>
              <a:bodyPr vert="horz" wrap="square" lIns="90000" tIns="90000" rIns="90000" bIns="90000" rtlCol="0">
                <a:spAutoFit/>
              </a:bodyPr>
              <a:lstStyle/>
              <a:p>
                <a:pPr defTabSz="914400" eaLnBrk="1" fontAlgn="auto" hangingPunct="1">
                  <a:spcBef>
                    <a:spcPts val="600"/>
                  </a:spcBef>
                  <a:spcAft>
                    <a:spcPts val="0"/>
                  </a:spcAft>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b="1" i="1" dirty="0" smtClean="0">
                              <a:solidFill>
                                <a:srgbClr val="000000"/>
                              </a:solidFill>
                              <a:latin typeface="Cambria Math" panose="02040503050406030204" pitchFamily="18" charset="0"/>
                              <a:ea typeface="+mn-ea"/>
                            </a:rPr>
                          </m:ctrlPr>
                        </m:sSubPr>
                        <m:e>
                          <m:r>
                            <a:rPr kumimoji="1" lang="en-US" altLang="ja-JP" sz="1800" b="1" i="1" dirty="0" smtClean="0">
                              <a:solidFill>
                                <a:srgbClr val="000000"/>
                              </a:solidFill>
                              <a:latin typeface="Cambria Math" panose="02040503050406030204" pitchFamily="18" charset="0"/>
                              <a:ea typeface="+mn-ea"/>
                            </a:rPr>
                            <m:t>𝒉</m:t>
                          </m:r>
                        </m:e>
                        <m:sub>
                          <m:r>
                            <a:rPr kumimoji="1" lang="en-US" altLang="ja-JP" sz="1800" b="1" i="1" dirty="0" smtClean="0">
                              <a:solidFill>
                                <a:srgbClr val="000000"/>
                              </a:solidFill>
                              <a:latin typeface="Cambria Math" panose="02040503050406030204" pitchFamily="18" charset="0"/>
                              <a:ea typeface="+mn-ea"/>
                            </a:rPr>
                            <m:t>𝟐</m:t>
                          </m:r>
                        </m:sub>
                      </m:sSub>
                    </m:oMath>
                  </m:oMathPara>
                </a14:m>
                <a:endParaRPr kumimoji="1" lang="ja-JP" altLang="en-US" sz="1800" b="1" dirty="0">
                  <a:solidFill>
                    <a:srgbClr val="000000"/>
                  </a:solidFill>
                  <a:latin typeface="Times New Roman"/>
                  <a:ea typeface="+mn-ea"/>
                </a:endParaRPr>
              </a:p>
            </p:txBody>
          </p:sp>
        </mc:Choice>
        <mc:Fallback xmlns="">
          <p:sp>
            <p:nvSpPr>
              <p:cNvPr id="83" name="テキスト ボックス 82">
                <a:extLst>
                  <a:ext uri="{FF2B5EF4-FFF2-40B4-BE49-F238E27FC236}">
                    <a16:creationId xmlns:a16="http://schemas.microsoft.com/office/drawing/2014/main" id="{56FE2FE1-0767-068A-AF7B-FE633D985784}"/>
                  </a:ext>
                </a:extLst>
              </p:cNvPr>
              <p:cNvSpPr txBox="1">
                <a:spLocks noRot="1" noChangeAspect="1" noMove="1" noResize="1" noEditPoints="1" noAdjustHandles="1" noChangeArrowheads="1" noChangeShapeType="1" noTextEdit="1"/>
              </p:cNvSpPr>
              <p:nvPr/>
            </p:nvSpPr>
            <p:spPr>
              <a:xfrm>
                <a:off x="2503495" y="1557469"/>
                <a:ext cx="914400" cy="458757"/>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4" name="テキスト ボックス 83">
                <a:extLst>
                  <a:ext uri="{FF2B5EF4-FFF2-40B4-BE49-F238E27FC236}">
                    <a16:creationId xmlns:a16="http://schemas.microsoft.com/office/drawing/2014/main" id="{4966D290-A150-39C2-2234-CA975CAC8A5F}"/>
                  </a:ext>
                </a:extLst>
              </p:cNvPr>
              <p:cNvSpPr txBox="1"/>
              <p:nvPr/>
            </p:nvSpPr>
            <p:spPr>
              <a:xfrm>
                <a:off x="2487192" y="2501758"/>
                <a:ext cx="914400" cy="458757"/>
              </a:xfrm>
              <a:prstGeom prst="rect">
                <a:avLst/>
              </a:prstGeom>
            </p:spPr>
            <p:txBody>
              <a:bodyPr vert="horz" wrap="square" lIns="90000" tIns="90000" rIns="90000" bIns="90000" rtlCol="0">
                <a:spAutoFit/>
              </a:bodyPr>
              <a:lstStyle/>
              <a:p>
                <a:pPr defTabSz="914400" eaLnBrk="1" fontAlgn="auto" hangingPunct="1">
                  <a:spcBef>
                    <a:spcPts val="600"/>
                  </a:spcBef>
                  <a:spcAft>
                    <a:spcPts val="0"/>
                  </a:spcAft>
                  <a:buSzTx/>
                  <a:buFontTx/>
                  <a:buNone/>
                </a:pPr>
                <a14:m>
                  <m:oMathPara xmlns:m="http://schemas.openxmlformats.org/officeDocument/2006/math">
                    <m:oMathParaPr>
                      <m:jc m:val="centerGroup"/>
                    </m:oMathParaPr>
                    <m:oMath xmlns:m="http://schemas.openxmlformats.org/officeDocument/2006/math">
                      <m:sSub>
                        <m:sSubPr>
                          <m:ctrlPr>
                            <a:rPr kumimoji="1" lang="en-US" altLang="ja-JP" sz="1800" b="1" i="1" dirty="0" smtClean="0">
                              <a:solidFill>
                                <a:srgbClr val="000000"/>
                              </a:solidFill>
                              <a:latin typeface="Cambria Math" panose="02040503050406030204" pitchFamily="18" charset="0"/>
                              <a:ea typeface="+mn-ea"/>
                            </a:rPr>
                          </m:ctrlPr>
                        </m:sSubPr>
                        <m:e>
                          <m:r>
                            <a:rPr kumimoji="1" lang="en-US" altLang="ja-JP" sz="1800" b="1" i="1" dirty="0" smtClean="0">
                              <a:solidFill>
                                <a:srgbClr val="000000"/>
                              </a:solidFill>
                              <a:latin typeface="Cambria Math" panose="02040503050406030204" pitchFamily="18" charset="0"/>
                              <a:ea typeface="+mn-ea"/>
                            </a:rPr>
                            <m:t>𝒉</m:t>
                          </m:r>
                        </m:e>
                        <m:sub>
                          <m:r>
                            <a:rPr kumimoji="1" lang="en-US" altLang="ja-JP" sz="1800" b="1" i="1" dirty="0" smtClean="0">
                              <a:solidFill>
                                <a:srgbClr val="000000"/>
                              </a:solidFill>
                              <a:latin typeface="Cambria Math" panose="02040503050406030204" pitchFamily="18" charset="0"/>
                              <a:ea typeface="+mn-ea"/>
                            </a:rPr>
                            <m:t>𝟏</m:t>
                          </m:r>
                        </m:sub>
                      </m:sSub>
                    </m:oMath>
                  </m:oMathPara>
                </a14:m>
                <a:endParaRPr kumimoji="1" lang="ja-JP" altLang="en-US" sz="1800" b="1" dirty="0">
                  <a:solidFill>
                    <a:srgbClr val="000000"/>
                  </a:solidFill>
                  <a:latin typeface="Times New Roman"/>
                  <a:ea typeface="+mn-ea"/>
                </a:endParaRPr>
              </a:p>
            </p:txBody>
          </p:sp>
        </mc:Choice>
        <mc:Fallback xmlns="">
          <p:sp>
            <p:nvSpPr>
              <p:cNvPr id="84" name="テキスト ボックス 83">
                <a:extLst>
                  <a:ext uri="{FF2B5EF4-FFF2-40B4-BE49-F238E27FC236}">
                    <a16:creationId xmlns:a16="http://schemas.microsoft.com/office/drawing/2014/main" id="{4966D290-A150-39C2-2234-CA975CAC8A5F}"/>
                  </a:ext>
                </a:extLst>
              </p:cNvPr>
              <p:cNvSpPr txBox="1">
                <a:spLocks noRot="1" noChangeAspect="1" noMove="1" noResize="1" noEditPoints="1" noAdjustHandles="1" noChangeArrowheads="1" noChangeShapeType="1" noTextEdit="1"/>
              </p:cNvSpPr>
              <p:nvPr/>
            </p:nvSpPr>
            <p:spPr>
              <a:xfrm>
                <a:off x="2487192" y="2501758"/>
                <a:ext cx="914400" cy="458757"/>
              </a:xfrm>
              <a:prstGeom prst="rect">
                <a:avLst/>
              </a:prstGeom>
              <a:blipFill>
                <a:blip r:embed="rId6"/>
                <a:stretch>
                  <a:fillRect/>
                </a:stretch>
              </a:blipFill>
            </p:spPr>
            <p:txBody>
              <a:bodyPr/>
              <a:lstStyle/>
              <a:p>
                <a:r>
                  <a:rPr lang="ja-JP" altLang="en-US">
                    <a:noFill/>
                  </a:rPr>
                  <a:t> </a:t>
                </a:r>
              </a:p>
            </p:txBody>
          </p:sp>
        </mc:Fallback>
      </mc:AlternateContent>
      <p:cxnSp>
        <p:nvCxnSpPr>
          <p:cNvPr id="85" name="直線矢印コネクタ 84">
            <a:extLst>
              <a:ext uri="{FF2B5EF4-FFF2-40B4-BE49-F238E27FC236}">
                <a16:creationId xmlns:a16="http://schemas.microsoft.com/office/drawing/2014/main" id="{2B84D416-4D6A-B8E2-4143-360F3C40E551}"/>
              </a:ext>
            </a:extLst>
          </p:cNvPr>
          <p:cNvCxnSpPr>
            <a:cxnSpLocks/>
            <a:stCxn id="75" idx="3"/>
          </p:cNvCxnSpPr>
          <p:nvPr/>
        </p:nvCxnSpPr>
        <p:spPr>
          <a:xfrm flipV="1">
            <a:off x="2106663" y="1808988"/>
            <a:ext cx="1812557" cy="460521"/>
          </a:xfrm>
          <a:prstGeom prst="straightConnector1">
            <a:avLst/>
          </a:prstGeom>
          <a:noFill/>
          <a:ln w="9525" cap="flat" cmpd="sng" algn="ctr">
            <a:solidFill>
              <a:srgbClr val="000000"/>
            </a:solidFill>
            <a:prstDash val="solid"/>
            <a:tailEnd type="triangle"/>
          </a:ln>
          <a:effectLst/>
        </p:spPr>
      </p:cxnSp>
      <p:cxnSp>
        <p:nvCxnSpPr>
          <p:cNvPr id="86" name="直線矢印コネクタ 85">
            <a:extLst>
              <a:ext uri="{FF2B5EF4-FFF2-40B4-BE49-F238E27FC236}">
                <a16:creationId xmlns:a16="http://schemas.microsoft.com/office/drawing/2014/main" id="{E8D39F01-CAD0-928D-02FD-4F711C93DAAB}"/>
              </a:ext>
            </a:extLst>
          </p:cNvPr>
          <p:cNvCxnSpPr>
            <a:cxnSpLocks/>
          </p:cNvCxnSpPr>
          <p:nvPr/>
        </p:nvCxnSpPr>
        <p:spPr>
          <a:xfrm>
            <a:off x="2113751" y="2489249"/>
            <a:ext cx="1731809" cy="137111"/>
          </a:xfrm>
          <a:prstGeom prst="straightConnector1">
            <a:avLst/>
          </a:prstGeom>
          <a:noFill/>
          <a:ln w="9525" cap="flat" cmpd="sng" algn="ctr">
            <a:solidFill>
              <a:srgbClr val="000000"/>
            </a:solidFill>
            <a:prstDash val="solid"/>
            <a:tailEnd type="triangle"/>
          </a:ln>
          <a:effectLst/>
        </p:spPr>
      </p:cxnSp>
      <mc:AlternateContent xmlns:mc="http://schemas.openxmlformats.org/markup-compatibility/2006" xmlns:a14="http://schemas.microsoft.com/office/drawing/2010/main">
        <mc:Choice Requires="a14">
          <p:sp>
            <p:nvSpPr>
              <p:cNvPr id="87" name="テキスト ボックス 86">
                <a:extLst>
                  <a:ext uri="{FF2B5EF4-FFF2-40B4-BE49-F238E27FC236}">
                    <a16:creationId xmlns:a16="http://schemas.microsoft.com/office/drawing/2014/main" id="{1B6E6B68-BFC8-87BC-8E62-D4547C0D62DC}"/>
                  </a:ext>
                </a:extLst>
              </p:cNvPr>
              <p:cNvSpPr txBox="1"/>
              <p:nvPr/>
            </p:nvSpPr>
            <p:spPr>
              <a:xfrm>
                <a:off x="1276852" y="1363956"/>
                <a:ext cx="914400" cy="458757"/>
              </a:xfrm>
              <a:prstGeom prst="rect">
                <a:avLst/>
              </a:prstGeom>
            </p:spPr>
            <p:txBody>
              <a:bodyPr vert="horz" wrap="square" lIns="90000" tIns="90000" rIns="90000" bIns="90000" rtlCol="0">
                <a:spAutoFit/>
              </a:bodyPr>
              <a:lstStyle/>
              <a:p>
                <a:pPr defTabSz="914400" eaLnBrk="1" fontAlgn="auto" hangingPunct="1">
                  <a:spcBef>
                    <a:spcPts val="600"/>
                  </a:spcBef>
                  <a:spcAft>
                    <a:spcPts val="0"/>
                  </a:spcAft>
                  <a:buSzTx/>
                  <a:buFontTx/>
                  <a:buNone/>
                </a:pPr>
                <a14:m>
                  <m:oMathPara xmlns:m="http://schemas.openxmlformats.org/officeDocument/2006/math">
                    <m:oMathParaPr>
                      <m:jc m:val="centerGroup"/>
                    </m:oMathParaPr>
                    <m:oMath xmlns:m="http://schemas.openxmlformats.org/officeDocument/2006/math">
                      <m:r>
                        <a:rPr kumimoji="1" lang="en-US" altLang="ja-JP" sz="1800" b="1" i="1" smtClean="0">
                          <a:solidFill>
                            <a:srgbClr val="000000"/>
                          </a:solidFill>
                          <a:latin typeface="Cambria Math" panose="02040503050406030204" pitchFamily="18" charset="0"/>
                          <a:ea typeface="+mn-ea"/>
                        </a:rPr>
                        <m:t>𝑾</m:t>
                      </m:r>
                    </m:oMath>
                  </m:oMathPara>
                </a14:m>
                <a:endParaRPr kumimoji="1" lang="ja-JP" altLang="en-US" sz="1800" b="1" dirty="0">
                  <a:solidFill>
                    <a:srgbClr val="000000"/>
                  </a:solidFill>
                  <a:latin typeface="Times New Roman"/>
                  <a:ea typeface="+mn-ea"/>
                </a:endParaRPr>
              </a:p>
            </p:txBody>
          </p:sp>
        </mc:Choice>
        <mc:Fallback xmlns="">
          <p:sp>
            <p:nvSpPr>
              <p:cNvPr id="87" name="テキスト ボックス 86">
                <a:extLst>
                  <a:ext uri="{FF2B5EF4-FFF2-40B4-BE49-F238E27FC236}">
                    <a16:creationId xmlns:a16="http://schemas.microsoft.com/office/drawing/2014/main" id="{1B6E6B68-BFC8-87BC-8E62-D4547C0D62DC}"/>
                  </a:ext>
                </a:extLst>
              </p:cNvPr>
              <p:cNvSpPr txBox="1">
                <a:spLocks noRot="1" noChangeAspect="1" noMove="1" noResize="1" noEditPoints="1" noAdjustHandles="1" noChangeArrowheads="1" noChangeShapeType="1" noTextEdit="1"/>
              </p:cNvSpPr>
              <p:nvPr/>
            </p:nvSpPr>
            <p:spPr>
              <a:xfrm>
                <a:off x="1276852" y="1363956"/>
                <a:ext cx="914400" cy="458757"/>
              </a:xfrm>
              <a:prstGeom prst="rect">
                <a:avLst/>
              </a:prstGeom>
              <a:blipFill>
                <a:blip r:embed="rId7"/>
                <a:stretch>
                  <a:fillRect/>
                </a:stretch>
              </a:blipFill>
            </p:spPr>
            <p:txBody>
              <a:bodyPr/>
              <a:lstStyle/>
              <a:p>
                <a:r>
                  <a:rPr lang="ja-JP" altLang="en-US">
                    <a:noFill/>
                  </a:rPr>
                  <a:t> </a:t>
                </a:r>
              </a:p>
            </p:txBody>
          </p:sp>
        </mc:Fallback>
      </mc:AlternateContent>
      <p:sp>
        <p:nvSpPr>
          <p:cNvPr id="88" name="テキスト ボックス 87">
            <a:extLst>
              <a:ext uri="{FF2B5EF4-FFF2-40B4-BE49-F238E27FC236}">
                <a16:creationId xmlns:a16="http://schemas.microsoft.com/office/drawing/2014/main" id="{479FEAD3-D38B-E16B-A4E5-6FC037BC2FF1}"/>
              </a:ext>
            </a:extLst>
          </p:cNvPr>
          <p:cNvSpPr txBox="1"/>
          <p:nvPr/>
        </p:nvSpPr>
        <p:spPr>
          <a:xfrm>
            <a:off x="1247763" y="2808637"/>
            <a:ext cx="1021663" cy="366424"/>
          </a:xfrm>
          <a:prstGeom prst="rect">
            <a:avLst/>
          </a:prstGeom>
        </p:spPr>
        <p:txBody>
          <a:bodyPr vert="horz" wrap="square" lIns="90000" tIns="90000" rIns="90000" bIns="90000" rtlCol="0">
            <a:spAutoFit/>
          </a:bodyPr>
          <a:lstStyle/>
          <a:p>
            <a:pPr defTabSz="914400" eaLnBrk="1" fontAlgn="auto" hangingPunct="1">
              <a:spcBef>
                <a:spcPts val="600"/>
              </a:spcBef>
              <a:spcAft>
                <a:spcPts val="0"/>
              </a:spcAft>
              <a:buSzTx/>
              <a:buFontTx/>
              <a:buNone/>
            </a:pPr>
            <a:r>
              <a:rPr kumimoji="1" lang="en-US" altLang="ja-JP" sz="1200" dirty="0">
                <a:solidFill>
                  <a:srgbClr val="000000"/>
                </a:solidFill>
                <a:latin typeface="Times New Roman"/>
                <a:ea typeface="+mn-ea"/>
              </a:rPr>
              <a:t>(4x1 vector)</a:t>
            </a:r>
            <a:endParaRPr kumimoji="1" lang="ja-JP" altLang="en-US" sz="1200" dirty="0">
              <a:solidFill>
                <a:srgbClr val="000000"/>
              </a:solidFill>
              <a:latin typeface="Times New Roman"/>
              <a:ea typeface="+mn-ea"/>
            </a:endParaRPr>
          </a:p>
        </p:txBody>
      </p:sp>
      <p:pic>
        <p:nvPicPr>
          <p:cNvPr id="89" name="図 88" descr="グラフ&#10;&#10;自動的に生成された説明">
            <a:extLst>
              <a:ext uri="{FF2B5EF4-FFF2-40B4-BE49-F238E27FC236}">
                <a16:creationId xmlns:a16="http://schemas.microsoft.com/office/drawing/2014/main" id="{44CA74AC-DC75-7001-46BC-6271E34EA24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34596" y="1867211"/>
            <a:ext cx="5455187" cy="4091390"/>
          </a:xfrm>
          <a:prstGeom prst="rect">
            <a:avLst/>
          </a:prstGeom>
          <a:ln>
            <a:solidFill>
              <a:srgbClr val="000000"/>
            </a:solidFill>
          </a:ln>
        </p:spPr>
      </p:pic>
    </p:spTree>
    <p:extLst>
      <p:ext uri="{BB962C8B-B14F-4D97-AF65-F5344CB8AC3E}">
        <p14:creationId xmlns:p14="http://schemas.microsoft.com/office/powerpoint/2010/main" val="4215651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sz="2000" dirty="0"/>
              <a:t>Multi-AP coordination is a candidate feature for </a:t>
            </a:r>
            <a:r>
              <a:rPr lang="en-US" sz="2000" dirty="0" err="1"/>
              <a:t>TGbn</a:t>
            </a:r>
            <a:r>
              <a:rPr lang="en-US" sz="2000" dirty="0"/>
              <a:t> as a technology to realize the several objectives and use cases of UHR [1].</a:t>
            </a:r>
          </a:p>
          <a:p>
            <a:pPr>
              <a:buFont typeface="Arial" panose="020B0604020202020204" pitchFamily="34" charset="0"/>
              <a:buChar char="•"/>
            </a:pPr>
            <a:endParaRPr lang="en-US" sz="2000" dirty="0"/>
          </a:p>
          <a:p>
            <a:pPr>
              <a:buFont typeface="Arial" panose="020B0604020202020204" pitchFamily="34" charset="0"/>
              <a:buChar char="•"/>
            </a:pPr>
            <a:r>
              <a:rPr lang="en-US" altLang="ja-JP" sz="2000" dirty="0"/>
              <a:t>Among many coordination types, Coordinated SR [2-8] and Coordinated BF [8-12] are both expected to directly improve throughput in multiple BSSs environment by allowing concurrent transmission by the same channel.</a:t>
            </a:r>
          </a:p>
          <a:p>
            <a:pPr>
              <a:buFont typeface="Arial" panose="020B0604020202020204" pitchFamily="34" charset="0"/>
              <a:buChar char="•"/>
            </a:pPr>
            <a:endParaRPr lang="en-US" sz="2000" dirty="0"/>
          </a:p>
          <a:p>
            <a:pPr>
              <a:buFont typeface="Arial" panose="020B0604020202020204" pitchFamily="34" charset="0"/>
              <a:buChar char="•"/>
            </a:pPr>
            <a:r>
              <a:rPr lang="en-US" altLang="ja-JP" sz="2000" dirty="0"/>
              <a:t>In this contribution, we discuss the baseline and proposed extensions to the design of </a:t>
            </a:r>
            <a:r>
              <a:rPr lang="en-US" altLang="ja-JP" sz="2000" dirty="0">
                <a:solidFill>
                  <a:srgbClr val="FF0000"/>
                </a:solidFill>
              </a:rPr>
              <a:t>Multi-AP Coordinated Concurrent Transmission (Co-CT)</a:t>
            </a:r>
            <a:r>
              <a:rPr lang="en-US" altLang="ja-JP" sz="2000" dirty="0"/>
              <a:t> protocol to support both Coordinated SR and Coordinated BF.</a:t>
            </a:r>
            <a:endParaRPr lang="en-US" sz="2000" dirty="0"/>
          </a:p>
          <a:p>
            <a:pPr marL="0" indent="0"/>
            <a:endParaRPr lang="en-US" sz="2000" dirty="0"/>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endParaRPr lang="en-US" sz="2000" dirty="0"/>
          </a:p>
          <a:p>
            <a:endParaRPr lang="en-US" sz="2000" dirty="0"/>
          </a:p>
          <a:p>
            <a:pPr lvl="1"/>
            <a:endParaRPr lang="en-US"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Motivation for Coordinated Concurrent Transmission</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4673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err="1"/>
              <a:t>TGbn</a:t>
            </a:r>
            <a:r>
              <a:rPr lang="en-US" altLang="ja-JP" sz="1800" kern="0" dirty="0"/>
              <a:t> PAR is defined as one of the scope to improve throughput in multi-BSSs environment as follows [1]</a:t>
            </a:r>
          </a:p>
          <a:p>
            <a:pPr lvl="1">
              <a:buFont typeface="Arial" panose="020B0604020202020204" pitchFamily="34" charset="0"/>
              <a:buChar char="•"/>
            </a:pPr>
            <a:r>
              <a:rPr lang="en-US" altLang="ja-JP" sz="1600" i="1" kern="0" dirty="0"/>
              <a:t>This amendment defines modifications to both the IEEE Std 802.11 physical layers (PHY) and the IEEE Std 802.11 Medium Access Control (MAC). The amendment adds an Ultra High Reliability capability to a Wireless Local Area Network (WLAN). The Ultra High Reliability capability is defined, for both an isolated Basic Service Set (BSS) and </a:t>
            </a:r>
            <a:r>
              <a:rPr lang="en-US" altLang="ja-JP" sz="1600" b="1" i="1" kern="0" dirty="0">
                <a:solidFill>
                  <a:srgbClr val="FF0000"/>
                </a:solidFill>
              </a:rPr>
              <a:t>overlapping BSSs </a:t>
            </a:r>
            <a:r>
              <a:rPr lang="en-US" altLang="ja-JP" sz="1600" i="1" kern="0" dirty="0"/>
              <a:t>as:</a:t>
            </a:r>
          </a:p>
          <a:p>
            <a:pPr lvl="2">
              <a:buFont typeface="Arial" panose="020B0604020202020204" pitchFamily="34" charset="0"/>
              <a:buChar char="•"/>
            </a:pPr>
            <a:r>
              <a:rPr lang="en-US" altLang="ja-JP" sz="1600" i="1" kern="0" dirty="0"/>
              <a:t>at least one mode of operation capable of </a:t>
            </a:r>
            <a:r>
              <a:rPr lang="en-US" altLang="ja-JP" sz="1600" b="1" i="1" kern="0" dirty="0">
                <a:solidFill>
                  <a:srgbClr val="FF0000"/>
                </a:solidFill>
              </a:rPr>
              <a:t>increasing throughput by 25%</a:t>
            </a:r>
            <a:r>
              <a:rPr lang="en-US" altLang="ja-JP" sz="1600" i="1" kern="0" dirty="0"/>
              <a:t>, as measured at the MAC data service Access Point, in at least one Signal to Interference and Noise Ratio (SINR) level (Rate-vs-Range), compared to the Extremely High Throughput MAC/PHY operation, and …</a:t>
            </a:r>
          </a:p>
          <a:p>
            <a:pPr lvl="2">
              <a:buFont typeface="Arial" panose="020B0604020202020204" pitchFamily="34" charset="0"/>
              <a:buChar char="•"/>
            </a:pPr>
            <a:endParaRPr lang="en-US" altLang="ja-JP" sz="1050" kern="0" dirty="0"/>
          </a:p>
          <a:p>
            <a:pPr>
              <a:buFont typeface="Arial" panose="020B0604020202020204" pitchFamily="34" charset="0"/>
              <a:buChar char="•"/>
            </a:pPr>
            <a:r>
              <a:rPr lang="en-US" altLang="ja-JP" sz="1800" kern="0" dirty="0">
                <a:solidFill>
                  <a:srgbClr val="FF0000"/>
                </a:solidFill>
              </a:rPr>
              <a:t>Concurrent Transmission </a:t>
            </a:r>
            <a:r>
              <a:rPr lang="en-US" altLang="ja-JP" sz="1800" kern="0" dirty="0"/>
              <a:t>is the most effective way to achieve the above scope.</a:t>
            </a:r>
          </a:p>
          <a:p>
            <a:pPr lvl="1">
              <a:buFont typeface="Arial" panose="020B0604020202020204" pitchFamily="34" charset="0"/>
              <a:buChar char="•"/>
            </a:pPr>
            <a:r>
              <a:rPr lang="en-US" altLang="ja-JP" sz="1800" kern="0" dirty="0"/>
              <a:t>Various promising features have been discussed so far, but Multi-AP contributes the most to performance improvement in multi-BSSs environment.</a:t>
            </a:r>
          </a:p>
          <a:p>
            <a:pPr lvl="1">
              <a:buFont typeface="Arial" panose="020B0604020202020204" pitchFamily="34" charset="0"/>
              <a:buChar char="•"/>
            </a:pPr>
            <a:r>
              <a:rPr lang="en-US" altLang="ja-JP" sz="1800" kern="0" dirty="0"/>
              <a:t>Furthermore, concurrent transmission using the same channel can directly improve throughput.</a:t>
            </a:r>
          </a:p>
          <a:p>
            <a:pPr>
              <a:buFont typeface="Arial" panose="020B0604020202020204" pitchFamily="34" charset="0"/>
              <a:buChar char="•"/>
            </a:pPr>
            <a:endParaRPr lang="en-US" altLang="ja-JP" sz="1050" kern="0" dirty="0"/>
          </a:p>
          <a:p>
            <a:pPr>
              <a:buFont typeface="Arial" panose="020B0604020202020204" pitchFamily="34" charset="0"/>
              <a:buChar char="•"/>
            </a:pPr>
            <a:r>
              <a:rPr lang="en-US" altLang="ja-JP" sz="1800" kern="0" dirty="0"/>
              <a:t>To achieve the </a:t>
            </a:r>
            <a:r>
              <a:rPr lang="en-US" altLang="ja-JP" sz="1800" kern="0" dirty="0" err="1"/>
              <a:t>TGbn’s</a:t>
            </a:r>
            <a:r>
              <a:rPr lang="en-US" altLang="ja-JP" sz="1800" kern="0" dirty="0"/>
              <a:t> scope, this contribution discusses the realization of </a:t>
            </a:r>
            <a:r>
              <a:rPr lang="en-US" altLang="ja-JP" sz="1800" kern="0" dirty="0">
                <a:solidFill>
                  <a:srgbClr val="FF0000"/>
                </a:solidFill>
              </a:rPr>
              <a:t>Coordinated Concurrent Transmission (Co-CT)</a:t>
            </a:r>
            <a:r>
              <a:rPr lang="en-US" altLang="ja-JP" sz="1800" kern="0" dirty="0"/>
              <a:t> as Multi-AP coordination protocol.</a:t>
            </a:r>
          </a:p>
        </p:txBody>
      </p:sp>
    </p:spTree>
    <p:extLst>
      <p:ext uri="{BB962C8B-B14F-4D97-AF65-F5344CB8AC3E}">
        <p14:creationId xmlns:p14="http://schemas.microsoft.com/office/powerpoint/2010/main" val="344589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Definition and Requirement for Co-CT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Proposed definition of Multi-AP Coordinated Concurrent Transmission:</a:t>
            </a:r>
          </a:p>
          <a:p>
            <a:pPr lvl="1">
              <a:buFont typeface="Arial" panose="020B0604020202020204" pitchFamily="34" charset="0"/>
              <a:buChar char="•"/>
            </a:pPr>
            <a:r>
              <a:rPr lang="en-US" altLang="ja-JP" sz="1800" kern="0" dirty="0"/>
              <a:t>At least two APs can transmit at least two PPDUs concurrently using the same channel, with advanced knowledge of interference to at least one non-AP STA and (if necessary) mitigation of the interference.</a:t>
            </a:r>
          </a:p>
          <a:p>
            <a:pPr lvl="1">
              <a:buFont typeface="Arial" panose="020B0604020202020204" pitchFamily="34" charset="0"/>
              <a:buChar char="•"/>
            </a:pPr>
            <a:endParaRPr lang="en-US" altLang="ja-JP" sz="1600" kern="0" dirty="0"/>
          </a:p>
          <a:p>
            <a:pPr>
              <a:buFont typeface="Arial" panose="020B0604020202020204" pitchFamily="34" charset="0"/>
              <a:buChar char="•"/>
            </a:pPr>
            <a:r>
              <a:rPr lang="en-US" altLang="ja-JP" sz="1800" kern="0" dirty="0"/>
              <a:t>At least one AP must know the amount of interference to a STA transmitted by the other AP.</a:t>
            </a:r>
          </a:p>
          <a:p>
            <a:pPr lvl="1">
              <a:buFont typeface="Arial" panose="020B0604020202020204" pitchFamily="34" charset="0"/>
              <a:buChar char="•"/>
            </a:pPr>
            <a:r>
              <a:rPr lang="en-US" altLang="ja-JP" sz="1800" kern="0" dirty="0"/>
              <a:t>If the amount of interference will not be a problem, data transmission is performed as before.</a:t>
            </a:r>
          </a:p>
          <a:p>
            <a:pPr lvl="1">
              <a:buFont typeface="Arial" panose="020B0604020202020204" pitchFamily="34" charset="0"/>
              <a:buChar char="•"/>
            </a:pPr>
            <a:r>
              <a:rPr lang="en-US" altLang="ja-JP" sz="1800" kern="0" dirty="0"/>
              <a:t>If the amount of interference will be a problem, data transmission is performed with </a:t>
            </a:r>
            <a:r>
              <a:rPr lang="en-US" altLang="ja-JP" sz="1800" kern="0" dirty="0">
                <a:solidFill>
                  <a:srgbClr val="FF0000"/>
                </a:solidFill>
              </a:rPr>
              <a:t>interference mitigation</a:t>
            </a:r>
            <a:r>
              <a:rPr lang="en-US" altLang="ja-JP" sz="1600" kern="0" dirty="0"/>
              <a:t>.</a:t>
            </a:r>
          </a:p>
          <a:p>
            <a:pPr lvl="2">
              <a:buFont typeface="Arial" panose="020B0604020202020204" pitchFamily="34" charset="0"/>
              <a:buChar char="•"/>
            </a:pPr>
            <a:r>
              <a:rPr lang="en-US" altLang="ja-JP" sz="1600" kern="0" dirty="0"/>
              <a:t>Interference mitigation can be realized by </a:t>
            </a:r>
            <a:r>
              <a:rPr lang="en-US" altLang="ja-JP" sz="1600" kern="0" dirty="0">
                <a:solidFill>
                  <a:srgbClr val="FF0000"/>
                </a:solidFill>
              </a:rPr>
              <a:t>Transmission Power Control (= Coordinated SR)</a:t>
            </a:r>
            <a:r>
              <a:rPr lang="en-US" altLang="ja-JP" sz="1600" kern="0" dirty="0"/>
              <a:t>.</a:t>
            </a:r>
          </a:p>
          <a:p>
            <a:pPr lvl="2">
              <a:buFont typeface="Arial" panose="020B0604020202020204" pitchFamily="34" charset="0"/>
              <a:buChar char="•"/>
            </a:pPr>
            <a:r>
              <a:rPr lang="en-US" altLang="ja-JP" sz="1600" kern="0" dirty="0"/>
              <a:t>Interference mitigation can be realized by </a:t>
            </a:r>
            <a:r>
              <a:rPr lang="en-US" altLang="ja-JP" sz="1600" kern="0" dirty="0">
                <a:solidFill>
                  <a:srgbClr val="FF0000"/>
                </a:solidFill>
              </a:rPr>
              <a:t>Beamforming (= Coordinated BF)</a:t>
            </a:r>
            <a:r>
              <a:rPr lang="en-US" altLang="ja-JP" sz="1600" kern="0" dirty="0">
                <a:solidFill>
                  <a:schemeClr val="tx1"/>
                </a:solidFill>
              </a:rPr>
              <a:t>.</a:t>
            </a:r>
          </a:p>
          <a:p>
            <a:pPr lvl="2">
              <a:buFont typeface="Arial" panose="020B0604020202020204" pitchFamily="34" charset="0"/>
              <a:buChar char="•"/>
            </a:pPr>
            <a:r>
              <a:rPr lang="en-US" altLang="ja-JP" sz="1600" kern="0" dirty="0"/>
              <a:t>Interference mitigation can also be realized </a:t>
            </a:r>
            <a:r>
              <a:rPr lang="en-US" altLang="ja-JP" sz="1600" kern="0" dirty="0">
                <a:solidFill>
                  <a:schemeClr val="tx1"/>
                </a:solidFill>
              </a:rPr>
              <a:t>by the combination of Transmission Power Control and Beamforming.</a:t>
            </a:r>
          </a:p>
          <a:p>
            <a:pPr lvl="1">
              <a:buFont typeface="Arial" panose="020B0604020202020204" pitchFamily="34" charset="0"/>
              <a:buChar char="•"/>
            </a:pPr>
            <a:r>
              <a:rPr lang="en-US" altLang="ja-JP" sz="1800" kern="0" dirty="0">
                <a:solidFill>
                  <a:schemeClr val="tx1"/>
                </a:solidFill>
              </a:rPr>
              <a:t>Interference mitigation methods and candidate values could be pre-negotiated/calculated/defined.</a:t>
            </a:r>
          </a:p>
          <a:p>
            <a:pPr lvl="2">
              <a:buFont typeface="Arial" panose="020B0604020202020204" pitchFamily="34" charset="0"/>
              <a:buChar char="•"/>
            </a:pPr>
            <a:r>
              <a:rPr lang="en-US" altLang="ja-JP" sz="1600" kern="0" dirty="0">
                <a:solidFill>
                  <a:schemeClr val="tx1"/>
                </a:solidFill>
              </a:rPr>
              <a:t>Whether or not to use those interference mitigation methods and which candidate parameters to use may be determined immediately before data transmission.</a:t>
            </a:r>
          </a:p>
        </p:txBody>
      </p:sp>
    </p:spTree>
    <p:extLst>
      <p:ext uri="{BB962C8B-B14F-4D97-AF65-F5344CB8AC3E}">
        <p14:creationId xmlns:p14="http://schemas.microsoft.com/office/powerpoint/2010/main" val="137651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Similarities/Differences between Coordinated SR/BF</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There are lot of similarities between Coordinated SR and Coordinated BF, for instance..</a:t>
            </a:r>
          </a:p>
          <a:p>
            <a:pPr lvl="1">
              <a:buFont typeface="Arial" panose="020B0604020202020204" pitchFamily="34" charset="0"/>
              <a:buChar char="•"/>
            </a:pPr>
            <a:r>
              <a:rPr lang="en-US" altLang="ja-JP" sz="1800" kern="0" dirty="0"/>
              <a:t>Interference link (AP - OBSS STA) must be pre-measured.</a:t>
            </a:r>
          </a:p>
          <a:p>
            <a:pPr lvl="1">
              <a:buFont typeface="Arial" panose="020B0604020202020204" pitchFamily="34" charset="0"/>
              <a:buChar char="•"/>
            </a:pPr>
            <a:r>
              <a:rPr lang="en-US" altLang="ja-JP" sz="1800" kern="0" dirty="0"/>
              <a:t>To mitigate interference, at least Shared AP</a:t>
            </a:r>
            <a:r>
              <a:rPr lang="en-US" altLang="ja-JP" sz="1800" kern="0" baseline="30000" dirty="0"/>
              <a:t>*1</a:t>
            </a:r>
            <a:r>
              <a:rPr lang="en-US" altLang="ja-JP" sz="1800" kern="0" dirty="0"/>
              <a:t> must know which STA Sharing AP</a:t>
            </a:r>
            <a:r>
              <a:rPr lang="en-US" altLang="ja-JP" sz="1800" kern="0" baseline="30000" dirty="0"/>
              <a:t> *1</a:t>
            </a:r>
            <a:r>
              <a:rPr lang="en-US" altLang="ja-JP" sz="1800" kern="0" dirty="0"/>
              <a:t> will transmit data to.</a:t>
            </a:r>
          </a:p>
          <a:p>
            <a:pPr lvl="2">
              <a:buFont typeface="Arial" panose="020B0604020202020204" pitchFamily="34" charset="0"/>
              <a:buChar char="•"/>
            </a:pPr>
            <a:r>
              <a:rPr lang="en-US" altLang="ja-JP" sz="1400" kern="0" dirty="0"/>
              <a:t>Of course, Sharing AP may ask for information on which STA Shared AP will transmit data to for interference mitigation.</a:t>
            </a:r>
          </a:p>
          <a:p>
            <a:pPr lvl="1">
              <a:buFont typeface="Arial" panose="020B0604020202020204" pitchFamily="34" charset="0"/>
              <a:buChar char="•"/>
            </a:pPr>
            <a:r>
              <a:rPr lang="en-US" altLang="ja-JP" sz="1800" kern="0" dirty="0"/>
              <a:t>Sharing APs need some degree of synchronization with Shared AP(s)</a:t>
            </a:r>
          </a:p>
          <a:p>
            <a:pPr lvl="1">
              <a:buFont typeface="Arial" panose="020B0604020202020204" pitchFamily="34" charset="0"/>
              <a:buChar char="•"/>
            </a:pPr>
            <a:endParaRPr lang="en-US" altLang="ja-JP" sz="1800" kern="0" dirty="0"/>
          </a:p>
          <a:p>
            <a:pPr>
              <a:buFont typeface="Arial" panose="020B0604020202020204" pitchFamily="34" charset="0"/>
              <a:buChar char="•"/>
            </a:pPr>
            <a:r>
              <a:rPr lang="en-US" altLang="ja-JP" sz="1800" kern="0" dirty="0"/>
              <a:t>On the other hands, there are some differences between them, for instance…</a:t>
            </a:r>
          </a:p>
          <a:p>
            <a:pPr lvl="1">
              <a:buFont typeface="Arial" panose="020B0604020202020204" pitchFamily="34" charset="0"/>
              <a:buChar char="•"/>
            </a:pPr>
            <a:r>
              <a:rPr lang="en-US" altLang="ja-JP" sz="1800" kern="0" dirty="0"/>
              <a:t>Type of information needed for interference measurement: RSSI is OK for power control only, CSI information is needed for Beamforming.</a:t>
            </a:r>
          </a:p>
          <a:p>
            <a:pPr lvl="1">
              <a:buFont typeface="Arial" panose="020B0604020202020204" pitchFamily="34" charset="0"/>
              <a:buChar char="•"/>
            </a:pPr>
            <a:r>
              <a:rPr lang="en-US" altLang="ja-JP" sz="1800" kern="0" dirty="0"/>
              <a:t>Required Synchronization Accuracy: Coordinated BF requires more precise synchronization.</a:t>
            </a:r>
          </a:p>
        </p:txBody>
      </p:sp>
      <p:sp>
        <p:nvSpPr>
          <p:cNvPr id="2" name="テキスト ボックス 1">
            <a:extLst>
              <a:ext uri="{FF2B5EF4-FFF2-40B4-BE49-F238E27FC236}">
                <a16:creationId xmlns:a16="http://schemas.microsoft.com/office/drawing/2014/main" id="{60F812D3-9267-8421-07C7-6CABF4C5BDAA}"/>
              </a:ext>
            </a:extLst>
          </p:cNvPr>
          <p:cNvSpPr txBox="1"/>
          <p:nvPr/>
        </p:nvSpPr>
        <p:spPr>
          <a:xfrm>
            <a:off x="3352800" y="5941366"/>
            <a:ext cx="8610599" cy="461665"/>
          </a:xfrm>
          <a:prstGeom prst="rect">
            <a:avLst/>
          </a:prstGeom>
          <a:noFill/>
        </p:spPr>
        <p:txBody>
          <a:bodyPr wrap="square" rtlCol="0">
            <a:spAutoFit/>
          </a:bodyPr>
          <a:lstStyle/>
          <a:p>
            <a:r>
              <a:rPr lang="en-US" altLang="ja-JP" sz="1200" kern="0" dirty="0">
                <a:solidFill>
                  <a:schemeClr val="tx1"/>
                </a:solidFill>
              </a:rPr>
              <a:t>*1: In this contribution, as with </a:t>
            </a:r>
            <a:r>
              <a:rPr lang="en-US" altLang="ja-JP" sz="1200" kern="0" dirty="0" err="1">
                <a:solidFill>
                  <a:schemeClr val="tx1"/>
                </a:solidFill>
              </a:rPr>
              <a:t>TGbe’s</a:t>
            </a:r>
            <a:r>
              <a:rPr lang="en-US" altLang="ja-JP" sz="1200" kern="0" dirty="0">
                <a:solidFill>
                  <a:schemeClr val="tx1"/>
                </a:solidFill>
              </a:rPr>
              <a:t> definition, an AP that allows Coordinated Simultaneous Transmission are called “Sharing AP”, and an AP that are allowed Coordinated Simultaneous Transmission are called “Shared AP”.</a:t>
            </a:r>
          </a:p>
        </p:txBody>
      </p:sp>
    </p:spTree>
    <p:extLst>
      <p:ext uri="{BB962C8B-B14F-4D97-AF65-F5344CB8AC3E}">
        <p14:creationId xmlns:p14="http://schemas.microsoft.com/office/powerpoint/2010/main" val="2667522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Base Protocol Design for Co-CT</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Considering the similarities/differences, we propose the following protocol for Multi-AP Coordinated Concurrent Transmission as baseline.</a:t>
            </a:r>
          </a:p>
          <a:p>
            <a:pPr marL="800100" lvl="1" indent="-342900">
              <a:buFont typeface="+mj-lt"/>
              <a:buAutoNum type="arabicPeriod"/>
            </a:pPr>
            <a:r>
              <a:rPr lang="en-US" altLang="ja-JP" sz="1800" b="1" kern="0" dirty="0">
                <a:solidFill>
                  <a:schemeClr val="tx1"/>
                </a:solidFill>
              </a:rPr>
              <a:t>Co-CT Measurement Phase: </a:t>
            </a:r>
            <a:r>
              <a:rPr lang="en-US" altLang="ja-JP" sz="1800" kern="0" dirty="0"/>
              <a:t>Interference link measurement between APs and STAs</a:t>
            </a:r>
          </a:p>
          <a:p>
            <a:pPr marL="800100" lvl="1" indent="-342900">
              <a:buFont typeface="+mj-lt"/>
              <a:buAutoNum type="arabicPeriod"/>
            </a:pPr>
            <a:r>
              <a:rPr lang="en-US" altLang="ja-JP" sz="1800" b="1" kern="0" dirty="0"/>
              <a:t>Co-CT Configuration Phase</a:t>
            </a:r>
            <a:r>
              <a:rPr lang="en-US" altLang="ja-JP" sz="1800" kern="0" dirty="0"/>
              <a:t>: Negotiations to define the availability, interference mitigation methods and candidate transmission parameters for Coordinated Concurrent Transmission. </a:t>
            </a:r>
          </a:p>
          <a:p>
            <a:pPr marL="800100" lvl="1" indent="-342900">
              <a:buFont typeface="+mj-lt"/>
              <a:buAutoNum type="arabicPeriod"/>
            </a:pPr>
            <a:r>
              <a:rPr lang="en-US" altLang="ja-JP" sz="1800" b="1" kern="0" dirty="0"/>
              <a:t>Co-CT Transmission(Tx) Phase: </a:t>
            </a:r>
            <a:r>
              <a:rPr lang="en-US" altLang="ja-JP" sz="1800" kern="0" dirty="0"/>
              <a:t>Coordinated Concurrent Transmission among Sharing AP and Shared AP(s)</a:t>
            </a:r>
          </a:p>
          <a:p>
            <a:pPr marL="400050">
              <a:buFont typeface="Arial" panose="020B0604020202020204" pitchFamily="34" charset="0"/>
              <a:buChar char="•"/>
            </a:pPr>
            <a:endParaRPr lang="en-US" altLang="ja-JP" sz="1800" kern="0" dirty="0"/>
          </a:p>
          <a:p>
            <a:pPr marL="400050">
              <a:buFont typeface="Arial" panose="020B0604020202020204" pitchFamily="34" charset="0"/>
              <a:buChar char="•"/>
            </a:pPr>
            <a:r>
              <a:rPr lang="en-US" altLang="ja-JP" sz="1800" kern="0" dirty="0"/>
              <a:t>Assuming 1 and 2 are long-term(every 100-200ms) and 3 is short-term (every TXOP).</a:t>
            </a:r>
          </a:p>
        </p:txBody>
      </p:sp>
      <p:pic>
        <p:nvPicPr>
          <p:cNvPr id="3" name="図 2">
            <a:extLst>
              <a:ext uri="{FF2B5EF4-FFF2-40B4-BE49-F238E27FC236}">
                <a16:creationId xmlns:a16="http://schemas.microsoft.com/office/drawing/2014/main" id="{B8B66EBC-5BD5-DE35-149B-078C55861F84}"/>
              </a:ext>
            </a:extLst>
          </p:cNvPr>
          <p:cNvPicPr>
            <a:picLocks noChangeAspect="1"/>
          </p:cNvPicPr>
          <p:nvPr/>
        </p:nvPicPr>
        <p:blipFill>
          <a:blip r:embed="rId2"/>
          <a:stretch>
            <a:fillRect/>
          </a:stretch>
        </p:blipFill>
        <p:spPr>
          <a:xfrm>
            <a:off x="1025298" y="4953000"/>
            <a:ext cx="10364486" cy="966293"/>
          </a:xfrm>
          <a:prstGeom prst="rect">
            <a:avLst/>
          </a:prstGeom>
        </p:spPr>
      </p:pic>
    </p:spTree>
    <p:extLst>
      <p:ext uri="{BB962C8B-B14F-4D97-AF65-F5344CB8AC3E}">
        <p14:creationId xmlns:p14="http://schemas.microsoft.com/office/powerpoint/2010/main" val="1717499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Co-CT Measurement Phase</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Pre-measurement of the channel state of the interference link for Co-CT configuration.</a:t>
            </a:r>
          </a:p>
          <a:p>
            <a:pPr>
              <a:buFont typeface="Arial" panose="020B0604020202020204" pitchFamily="34" charset="0"/>
              <a:buChar char="•"/>
            </a:pPr>
            <a:r>
              <a:rPr lang="en-US" altLang="ja-JP" sz="1800" kern="0" dirty="0"/>
              <a:t>Typically, </a:t>
            </a:r>
            <a:r>
              <a:rPr lang="en-US" altLang="ja-JP" sz="1800" kern="0" dirty="0">
                <a:solidFill>
                  <a:srgbClr val="FF0000"/>
                </a:solidFill>
              </a:rPr>
              <a:t>Sequential Sounding </a:t>
            </a:r>
            <a:r>
              <a:rPr lang="en-US" altLang="ja-JP" sz="1800" kern="0" dirty="0"/>
              <a:t>discussed in TGbe can be utilized [13].</a:t>
            </a:r>
          </a:p>
          <a:p>
            <a:pPr lvl="1">
              <a:buFont typeface="Arial" panose="020B0604020202020204" pitchFamily="34" charset="0"/>
              <a:buChar char="•"/>
            </a:pPr>
            <a:r>
              <a:rPr lang="en-US" altLang="ja-JP" sz="1800" kern="0" dirty="0"/>
              <a:t>Multiple APs can sequentially use an 802.11ax-like sounding sequence (NDPA + NDP + BFRP TF + Feedback (e.g., CSI report)) to collect CSI from the in-BSS STAs and OBSS STAs.</a:t>
            </a:r>
          </a:p>
          <a:p>
            <a:pPr lvl="1">
              <a:buFont typeface="Arial" panose="020B0604020202020204" pitchFamily="34" charset="0"/>
              <a:buChar char="•"/>
            </a:pPr>
            <a:r>
              <a:rPr lang="en-US" altLang="ja-JP" sz="1800" kern="0" dirty="0"/>
              <a:t>Multiple APs can send NDP and collect feedback either in the same TXOP or in separate TXOPs; in the former case, Coordinated TDMA is effective.</a:t>
            </a:r>
          </a:p>
          <a:p>
            <a:pPr lvl="1">
              <a:buFont typeface="Arial" panose="020B0604020202020204" pitchFamily="34" charset="0"/>
              <a:buChar char="•"/>
            </a:pPr>
            <a:r>
              <a:rPr lang="en-US" altLang="ja-JP" sz="1800" kern="0" dirty="0"/>
              <a:t>The feedback should be extended to inform only SNR (RSSI) information (always not CSI), considering the case where only power control is performed to reduce the measurement overhead.</a:t>
            </a:r>
          </a:p>
        </p:txBody>
      </p:sp>
      <p:sp>
        <p:nvSpPr>
          <p:cNvPr id="10" name="テキスト ボックス 9">
            <a:extLst>
              <a:ext uri="{FF2B5EF4-FFF2-40B4-BE49-F238E27FC236}">
                <a16:creationId xmlns:a16="http://schemas.microsoft.com/office/drawing/2014/main" id="{1DF55175-CAA8-8E25-8A1A-9039DADBACBE}"/>
              </a:ext>
            </a:extLst>
          </p:cNvPr>
          <p:cNvSpPr txBox="1"/>
          <p:nvPr/>
        </p:nvSpPr>
        <p:spPr>
          <a:xfrm>
            <a:off x="1981200" y="4325540"/>
            <a:ext cx="3200401" cy="1846659"/>
          </a:xfrm>
          <a:prstGeom prst="rect">
            <a:avLst/>
          </a:prstGeom>
          <a:noFill/>
          <a:ln>
            <a:solidFill>
              <a:schemeClr val="tx1"/>
            </a:solidFill>
          </a:ln>
        </p:spPr>
        <p:txBody>
          <a:bodyPr wrap="square" rtlCol="0">
            <a:spAutoFit/>
          </a:bodyPr>
          <a:lstStyle/>
          <a:p>
            <a:r>
              <a:rPr kumimoji="1" lang="en-US" altLang="ja-JP" sz="1600" u="sng" dirty="0">
                <a:solidFill>
                  <a:schemeClr val="tx1"/>
                </a:solidFill>
              </a:rPr>
              <a:t>Example Procedure</a:t>
            </a:r>
          </a:p>
          <a:p>
            <a:pPr marL="285750" indent="-285750">
              <a:buFont typeface="Arial" panose="020B0604020202020204" pitchFamily="34" charset="0"/>
              <a:buChar char="•"/>
            </a:pPr>
            <a:r>
              <a:rPr kumimoji="1" lang="en-US" altLang="ja-JP" sz="1400" dirty="0">
                <a:solidFill>
                  <a:schemeClr val="tx1"/>
                </a:solidFill>
              </a:rPr>
              <a:t>AP1 obtains TXOP</a:t>
            </a:r>
          </a:p>
          <a:p>
            <a:pPr marL="285750" indent="-285750">
              <a:buFont typeface="Arial" panose="020B0604020202020204" pitchFamily="34" charset="0"/>
              <a:buChar char="•"/>
            </a:pPr>
            <a:r>
              <a:rPr kumimoji="1" lang="en-US" altLang="ja-JP" sz="1400" dirty="0">
                <a:solidFill>
                  <a:schemeClr val="tx1"/>
                </a:solidFill>
              </a:rPr>
              <a:t>Each AP can collect feedback from OBSS STAs</a:t>
            </a:r>
          </a:p>
          <a:p>
            <a:pPr marL="285750" indent="-285750">
              <a:buFont typeface="Arial" panose="020B0604020202020204" pitchFamily="34" charset="0"/>
              <a:buChar char="•"/>
            </a:pPr>
            <a:r>
              <a:rPr kumimoji="1" lang="en-US" altLang="ja-JP" sz="1400" dirty="0">
                <a:solidFill>
                  <a:schemeClr val="tx1"/>
                </a:solidFill>
              </a:rPr>
              <a:t>AP1 uses C-TDMA scheme to complete the measurement in a TXOP</a:t>
            </a:r>
          </a:p>
          <a:p>
            <a:pPr marL="285750" indent="-285750">
              <a:buFont typeface="Arial" panose="020B0604020202020204" pitchFamily="34" charset="0"/>
              <a:buChar char="•"/>
            </a:pPr>
            <a:r>
              <a:rPr kumimoji="1" lang="en-US" altLang="ja-JP" sz="1400" dirty="0">
                <a:solidFill>
                  <a:schemeClr val="tx1"/>
                </a:solidFill>
              </a:rPr>
              <a:t>STA1x/2x is a STA associating with AP1/2 respectively.</a:t>
            </a:r>
            <a:endParaRPr kumimoji="1" lang="ja-JP" altLang="en-US" sz="1400" dirty="0">
              <a:solidFill>
                <a:schemeClr val="tx1"/>
              </a:solidFill>
            </a:endParaRPr>
          </a:p>
        </p:txBody>
      </p:sp>
      <p:pic>
        <p:nvPicPr>
          <p:cNvPr id="11" name="図 10">
            <a:extLst>
              <a:ext uri="{FF2B5EF4-FFF2-40B4-BE49-F238E27FC236}">
                <a16:creationId xmlns:a16="http://schemas.microsoft.com/office/drawing/2014/main" id="{4BB4B489-E528-7C0A-9F81-6D6118983E3A}"/>
              </a:ext>
            </a:extLst>
          </p:cNvPr>
          <p:cNvPicPr>
            <a:picLocks noChangeAspect="1"/>
          </p:cNvPicPr>
          <p:nvPr/>
        </p:nvPicPr>
        <p:blipFill>
          <a:blip r:embed="rId2"/>
          <a:stretch>
            <a:fillRect/>
          </a:stretch>
        </p:blipFill>
        <p:spPr>
          <a:xfrm>
            <a:off x="5486400" y="4137204"/>
            <a:ext cx="5727715" cy="2415233"/>
          </a:xfrm>
          <a:prstGeom prst="rect">
            <a:avLst/>
          </a:prstGeom>
        </p:spPr>
      </p:pic>
    </p:spTree>
    <p:extLst>
      <p:ext uri="{BB962C8B-B14F-4D97-AF65-F5344CB8AC3E}">
        <p14:creationId xmlns:p14="http://schemas.microsoft.com/office/powerpoint/2010/main" val="990932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Co-CT Configuration Phase</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Based on the acquired information of the interference link, multiple APs negotiate to define the availability, interference mitigation methods and candidate transmission parameters for Coordinated Concurrent Transmission. For instance..</a:t>
            </a:r>
          </a:p>
          <a:p>
            <a:pPr marL="800100" lvl="1" indent="-342900">
              <a:buFont typeface="+mj-lt"/>
              <a:buAutoNum type="arabicPeriod"/>
            </a:pPr>
            <a:r>
              <a:rPr lang="en-US" altLang="ja-JP" sz="1800" kern="0" dirty="0"/>
              <a:t>An AP sends “Coordination Set Request frame” including </a:t>
            </a:r>
            <a:r>
              <a:rPr lang="en-US" altLang="ja-JP" sz="1800" kern="0" dirty="0">
                <a:solidFill>
                  <a:srgbClr val="FF0000"/>
                </a:solidFill>
              </a:rPr>
              <a:t>the allowable interference power value for every STA </a:t>
            </a:r>
            <a:r>
              <a:rPr lang="en-US" altLang="ja-JP" sz="1800" kern="0" dirty="0">
                <a:solidFill>
                  <a:schemeClr val="tx1"/>
                </a:solidFill>
              </a:rPr>
              <a:t>to</a:t>
            </a:r>
            <a:r>
              <a:rPr lang="en-US" altLang="ja-JP" sz="1800" kern="0" dirty="0"/>
              <a:t> other APs.</a:t>
            </a:r>
          </a:p>
          <a:p>
            <a:pPr marL="800100" lvl="1" indent="-342900">
              <a:buFont typeface="+mj-lt"/>
              <a:buAutoNum type="arabicPeriod"/>
            </a:pPr>
            <a:r>
              <a:rPr lang="en-US" altLang="ja-JP" sz="1800" kern="0" dirty="0"/>
              <a:t>The AP receiving “Coordination Set Request frame” </a:t>
            </a:r>
            <a:r>
              <a:rPr lang="en-US" altLang="ja-JP" sz="1800" kern="0" dirty="0">
                <a:solidFill>
                  <a:srgbClr val="FF0000"/>
                </a:solidFill>
              </a:rPr>
              <a:t>configures Coordinated Concurrent Transmission for every STA</a:t>
            </a:r>
            <a:r>
              <a:rPr lang="en-US" altLang="ja-JP" sz="1800" kern="0" dirty="0"/>
              <a:t>, then sends “Coordination Set Response frame” including the following information.</a:t>
            </a:r>
          </a:p>
          <a:p>
            <a:pPr marL="1200150" lvl="2" indent="-342900">
              <a:buFont typeface="+mj-lt"/>
              <a:buAutoNum type="alphaLcPeriod"/>
            </a:pPr>
            <a:r>
              <a:rPr lang="en-US" altLang="ja-JP" sz="1600" kern="0" dirty="0"/>
              <a:t>Availability</a:t>
            </a:r>
          </a:p>
          <a:p>
            <a:pPr marL="1657350" lvl="3" indent="-342900">
              <a:buFont typeface="Arial" panose="020B0604020202020204" pitchFamily="34" charset="0"/>
              <a:buChar char="•"/>
            </a:pPr>
            <a:r>
              <a:rPr lang="en-US" altLang="ja-JP" kern="0" dirty="0"/>
              <a:t>Whether or not Coordinated Concurrent Transmission is performed</a:t>
            </a:r>
          </a:p>
          <a:p>
            <a:pPr marL="1200150" lvl="2" indent="-342900">
              <a:buFont typeface="+mj-lt"/>
              <a:buAutoNum type="alphaLcPeriod"/>
            </a:pPr>
            <a:r>
              <a:rPr lang="en-US" altLang="ja-JP" sz="1600" kern="0" dirty="0"/>
              <a:t>Interference mitigation method</a:t>
            </a:r>
          </a:p>
          <a:p>
            <a:pPr marL="1657350" lvl="3" indent="-342900">
              <a:buFont typeface="Arial" panose="020B0604020202020204" pitchFamily="34" charset="0"/>
              <a:buChar char="•"/>
            </a:pPr>
            <a:r>
              <a:rPr lang="en-US" altLang="ja-JP" kern="0" dirty="0"/>
              <a:t>Whether or not beam forming is used for interference mitigation</a:t>
            </a:r>
          </a:p>
          <a:p>
            <a:pPr marL="1657350" lvl="3" indent="-342900">
              <a:buFont typeface="Arial" panose="020B0604020202020204" pitchFamily="34" charset="0"/>
              <a:buChar char="•"/>
            </a:pPr>
            <a:r>
              <a:rPr lang="en-US" altLang="ja-JP" kern="0" dirty="0"/>
              <a:t>Whether or not transmission power control is used for interference mitigation</a:t>
            </a:r>
          </a:p>
          <a:p>
            <a:pPr marL="1200150" lvl="2" indent="-342900">
              <a:buFont typeface="+mj-lt"/>
              <a:buAutoNum type="alphaLcPeriod"/>
            </a:pPr>
            <a:r>
              <a:rPr lang="en-US" altLang="ja-JP" sz="1600" kern="0" dirty="0"/>
              <a:t>Candidate transmission parameters </a:t>
            </a:r>
          </a:p>
          <a:p>
            <a:pPr marL="1657350" lvl="3" indent="-342900">
              <a:buFont typeface="Arial" panose="020B0604020202020204" pitchFamily="34" charset="0"/>
              <a:buChar char="•"/>
            </a:pPr>
            <a:r>
              <a:rPr lang="en-US" altLang="ja-JP" kern="0" dirty="0"/>
              <a:t>Transmission power, BW, MCS, and so on</a:t>
            </a:r>
          </a:p>
          <a:p>
            <a:pPr marL="800100" lvl="1" indent="-342900">
              <a:buFont typeface="Arial" panose="020B0604020202020204" pitchFamily="34" charset="0"/>
              <a:buChar char="•"/>
            </a:pPr>
            <a:r>
              <a:rPr lang="en-US" altLang="ja-JP" sz="1800" kern="0" dirty="0"/>
              <a:t>The configuration method is implementation-dependent, but a simple example is given in the Appendix.</a:t>
            </a:r>
          </a:p>
          <a:p>
            <a:pPr marL="800100" lvl="1" indent="-342900">
              <a:buFont typeface="+mj-lt"/>
              <a:buAutoNum type="arabicPeriod"/>
            </a:pPr>
            <a:endParaRPr lang="en-US" altLang="ja-JP" sz="1600" kern="0" dirty="0"/>
          </a:p>
        </p:txBody>
      </p:sp>
    </p:spTree>
    <p:extLst>
      <p:ext uri="{BB962C8B-B14F-4D97-AF65-F5344CB8AC3E}">
        <p14:creationId xmlns:p14="http://schemas.microsoft.com/office/powerpoint/2010/main" val="1350661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July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dirty="0"/>
              <a:t>Co-CT Tx Phase</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The AP that obtains TXOP gets a role of “Sharing AP” and performs Concurrent Transmission.</a:t>
            </a:r>
          </a:p>
          <a:p>
            <a:pPr marL="857250" lvl="1" indent="-342900">
              <a:buFont typeface="+mj-lt"/>
              <a:buAutoNum type="arabicPeriod"/>
            </a:pPr>
            <a:r>
              <a:rPr lang="en-US" altLang="ja-JP" sz="1800" kern="0" dirty="0"/>
              <a:t>Sharing AP initiates TXOP with ICF (Initial Control Frame) to other APs and STAs and receives ICR from them.</a:t>
            </a:r>
          </a:p>
          <a:p>
            <a:pPr marL="1257300" lvl="2" indent="-342900">
              <a:buFont typeface="Arial" panose="020B0604020202020204" pitchFamily="34" charset="0"/>
              <a:buChar char="•"/>
            </a:pPr>
            <a:r>
              <a:rPr lang="en-US" altLang="ja-JP" sz="1600" kern="0" dirty="0"/>
              <a:t>ICF/ICR is used to set NAV and to confirm/define Co-CT configuration (whether Shared AP(s) can participate in Co-CT or not, which STAs should be interference mitigated, etc.) </a:t>
            </a:r>
          </a:p>
          <a:p>
            <a:pPr marL="857250" lvl="1" indent="-342900">
              <a:buFont typeface="+mj-lt"/>
              <a:buAutoNum type="arabicPeriod"/>
            </a:pPr>
            <a:r>
              <a:rPr lang="en-US" altLang="ja-JP" sz="1800" kern="0" dirty="0"/>
              <a:t>Sharing AP may send “Coordination Trigger frame” to Shared AP(s).</a:t>
            </a:r>
          </a:p>
          <a:p>
            <a:pPr marL="1257300" lvl="2" indent="-342900">
              <a:buFont typeface="Arial" panose="020B0604020202020204" pitchFamily="34" charset="0"/>
              <a:buChar char="•"/>
            </a:pPr>
            <a:r>
              <a:rPr lang="en-US" altLang="ja-JP" sz="1600" kern="0" dirty="0"/>
              <a:t>Trigger frame will be useful for synchronization among multiple APs.</a:t>
            </a:r>
          </a:p>
          <a:p>
            <a:pPr marL="857250" lvl="1" indent="-342900">
              <a:buFont typeface="+mj-lt"/>
              <a:buAutoNum type="arabicPeriod"/>
            </a:pPr>
            <a:r>
              <a:rPr lang="en-US" altLang="ja-JP" sz="1800" kern="0" dirty="0"/>
              <a:t>Sharing AP/Shared APs start Coordinated Concurrent Transmission.</a:t>
            </a:r>
          </a:p>
          <a:p>
            <a:pPr marL="857250" lvl="1" indent="-342900">
              <a:buFont typeface="+mj-lt"/>
              <a:buAutoNum type="arabicPeriod"/>
            </a:pPr>
            <a:r>
              <a:rPr lang="en-US" altLang="ja-JP" sz="1800" kern="0" dirty="0"/>
              <a:t>Each AP collects Block Ack(BA) from STA.</a:t>
            </a:r>
          </a:p>
          <a:p>
            <a:pPr marL="1257300" lvl="2" indent="-342900">
              <a:buFont typeface="Arial" panose="020B0604020202020204" pitchFamily="34" charset="0"/>
              <a:buChar char="•"/>
            </a:pPr>
            <a:r>
              <a:rPr lang="en-US" altLang="ja-JP" sz="1600" kern="0" dirty="0"/>
              <a:t>Detail in Ack procedure is discussed in Slide.13</a:t>
            </a:r>
          </a:p>
        </p:txBody>
      </p:sp>
      <p:pic>
        <p:nvPicPr>
          <p:cNvPr id="2" name="図 1">
            <a:extLst>
              <a:ext uri="{FF2B5EF4-FFF2-40B4-BE49-F238E27FC236}">
                <a16:creationId xmlns:a16="http://schemas.microsoft.com/office/drawing/2014/main" id="{20F8F681-68E2-65C9-1DC0-C1025B16F114}"/>
              </a:ext>
            </a:extLst>
          </p:cNvPr>
          <p:cNvPicPr>
            <a:picLocks noChangeAspect="1"/>
          </p:cNvPicPr>
          <p:nvPr/>
        </p:nvPicPr>
        <p:blipFill>
          <a:blip r:embed="rId2"/>
          <a:stretch>
            <a:fillRect/>
          </a:stretch>
        </p:blipFill>
        <p:spPr>
          <a:xfrm>
            <a:off x="5776385" y="4114800"/>
            <a:ext cx="6084848" cy="2229563"/>
          </a:xfrm>
          <a:prstGeom prst="rect">
            <a:avLst/>
          </a:prstGeom>
        </p:spPr>
      </p:pic>
    </p:spTree>
    <p:extLst>
      <p:ext uri="{BB962C8B-B14F-4D97-AF65-F5344CB8AC3E}">
        <p14:creationId xmlns:p14="http://schemas.microsoft.com/office/powerpoint/2010/main" val="34154047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47234</TotalTime>
  <Words>2567</Words>
  <Application>Microsoft Office PowerPoint</Application>
  <PresentationFormat>ワイド画面</PresentationFormat>
  <Paragraphs>244</Paragraphs>
  <Slides>18</Slides>
  <Notes>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3" baseType="lpstr">
      <vt:lpstr>Arial</vt:lpstr>
      <vt:lpstr>Cambria Math</vt:lpstr>
      <vt:lpstr>Times New Roman</vt:lpstr>
      <vt:lpstr>Office Theme</vt:lpstr>
      <vt:lpstr>Document</vt:lpstr>
      <vt:lpstr>PowerPoint プレゼンテーション</vt:lpstr>
      <vt:lpstr>Introduction</vt:lpstr>
      <vt:lpstr>Motivation for Coordinated Concurrent Transmission</vt:lpstr>
      <vt:lpstr>Definition and Requirement for Co-CT</vt:lpstr>
      <vt:lpstr>Similarities/Differences between Coordinated SR/BF</vt:lpstr>
      <vt:lpstr>Base Protocol Design for Co-CT</vt:lpstr>
      <vt:lpstr>Co-CT Measurement Phase</vt:lpstr>
      <vt:lpstr>Co-CT Configuration Phase</vt:lpstr>
      <vt:lpstr>Co-CT Tx Phase</vt:lpstr>
      <vt:lpstr>Discussion.1: Timing of each Phase</vt:lpstr>
      <vt:lpstr>Discussion.2: Robustness</vt:lpstr>
      <vt:lpstr>Discussion.3: Channel Setting</vt:lpstr>
      <vt:lpstr>Discussion.4: Ack Procedure</vt:lpstr>
      <vt:lpstr>Summary </vt:lpstr>
      <vt:lpstr>References</vt:lpstr>
      <vt:lpstr>SP #1</vt:lpstr>
      <vt:lpstr>Appendix.1: Example of MAP-CT Configuration Phase</vt:lpstr>
      <vt:lpstr>Appendix.2: Simulation about Robustness of CBF</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123</cp:revision>
  <cp:lastPrinted>1601-01-01T00:00:00Z</cp:lastPrinted>
  <dcterms:created xsi:type="dcterms:W3CDTF">2024-01-02T17:53:44Z</dcterms:created>
  <dcterms:modified xsi:type="dcterms:W3CDTF">2024-07-17T01:06:31Z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