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58" r:id="rId4"/>
    <p:sldId id="2366" r:id="rId5"/>
    <p:sldId id="267" r:id="rId6"/>
    <p:sldId id="268" r:id="rId7"/>
    <p:sldId id="269" r:id="rId8"/>
    <p:sldId id="270" r:id="rId9"/>
    <p:sldId id="271" r:id="rId10"/>
    <p:sldId id="272" r:id="rId11"/>
    <p:sldId id="273" r:id="rId12"/>
    <p:sldId id="274" r:id="rId13"/>
    <p:sldId id="275" r:id="rId14"/>
    <p:sldId id="276" r:id="rId15"/>
    <p:sldId id="2415" r:id="rId16"/>
    <p:sldId id="2424" r:id="rId17"/>
    <p:sldId id="2423" r:id="rId18"/>
    <p:sldId id="2422" r:id="rId19"/>
    <p:sldId id="2421" r:id="rId20"/>
    <p:sldId id="2418" r:id="rId21"/>
    <p:sldId id="2374" r:id="rId22"/>
    <p:sldId id="2377" r:id="rId23"/>
    <p:sldId id="2425" r:id="rId24"/>
    <p:sldId id="2420" r:id="rId25"/>
    <p:sldId id="278" r:id="rId26"/>
    <p:sldId id="279"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p:cViewPr varScale="1">
        <p:scale>
          <a:sx n="103" d="100"/>
          <a:sy n="103" d="100"/>
        </p:scale>
        <p:origin x="126" y="1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16FB9E22-CFED-4D21-AFF5-E07842B8C64A}"/>
    <pc:docChg chg="undo custSel addSld modSld modMainMaster">
      <pc:chgData name="Ansley, Carol (CCI-Atlanta)" userId="cbcdc21a-90c4-4b2f-81f7-da4165205229" providerId="ADAL" clId="{16FB9E22-CFED-4D21-AFF5-E07842B8C64A}" dt="2024-07-17T22:13:00.170" v="393" actId="20577"/>
      <pc:docMkLst>
        <pc:docMk/>
      </pc:docMkLst>
      <pc:sldChg chg="modSp mod">
        <pc:chgData name="Ansley, Carol (CCI-Atlanta)" userId="cbcdc21a-90c4-4b2f-81f7-da4165205229" providerId="ADAL" clId="{16FB9E22-CFED-4D21-AFF5-E07842B8C64A}" dt="2024-07-17T22:12:12.491" v="321" actId="20577"/>
        <pc:sldMkLst>
          <pc:docMk/>
          <pc:sldMk cId="1665053387" sldId="2420"/>
        </pc:sldMkLst>
        <pc:spChg chg="mod">
          <ac:chgData name="Ansley, Carol (CCI-Atlanta)" userId="cbcdc21a-90c4-4b2f-81f7-da4165205229" providerId="ADAL" clId="{16FB9E22-CFED-4D21-AFF5-E07842B8C64A}" dt="2024-07-17T22:12:12.491" v="321" actId="20577"/>
          <ac:spMkLst>
            <pc:docMk/>
            <pc:sldMk cId="1665053387" sldId="2420"/>
            <ac:spMk id="3" creationId="{5B21F962-D098-99CD-12EE-D561C0C5DBC6}"/>
          </ac:spMkLst>
        </pc:spChg>
      </pc:sldChg>
      <pc:sldChg chg="modSp mod">
        <pc:chgData name="Ansley, Carol (CCI-Atlanta)" userId="cbcdc21a-90c4-4b2f-81f7-da4165205229" providerId="ADAL" clId="{16FB9E22-CFED-4D21-AFF5-E07842B8C64A}" dt="2024-07-17T22:08:14.403" v="272" actId="207"/>
        <pc:sldMkLst>
          <pc:docMk/>
          <pc:sldMk cId="520590326" sldId="2423"/>
        </pc:sldMkLst>
        <pc:spChg chg="mod">
          <ac:chgData name="Ansley, Carol (CCI-Atlanta)" userId="cbcdc21a-90c4-4b2f-81f7-da4165205229" providerId="ADAL" clId="{16FB9E22-CFED-4D21-AFF5-E07842B8C64A}" dt="2024-07-17T22:08:14.403" v="272" actId="207"/>
          <ac:spMkLst>
            <pc:docMk/>
            <pc:sldMk cId="520590326" sldId="2423"/>
            <ac:spMk id="2" creationId="{00000000-0000-0000-0000-000000000000}"/>
          </ac:spMkLst>
        </pc:spChg>
        <pc:spChg chg="mod">
          <ac:chgData name="Ansley, Carol (CCI-Atlanta)" userId="cbcdc21a-90c4-4b2f-81f7-da4165205229" providerId="ADAL" clId="{16FB9E22-CFED-4D21-AFF5-E07842B8C64A}" dt="2024-07-17T22:08:14.403" v="272" actId="207"/>
          <ac:spMkLst>
            <pc:docMk/>
            <pc:sldMk cId="520590326" sldId="2423"/>
            <ac:spMk id="9218" creationId="{00000000-0000-0000-0000-000000000000}"/>
          </ac:spMkLst>
        </pc:spChg>
      </pc:sldChg>
      <pc:sldChg chg="modSp add mod">
        <pc:chgData name="Ansley, Carol (CCI-Atlanta)" userId="cbcdc21a-90c4-4b2f-81f7-da4165205229" providerId="ADAL" clId="{16FB9E22-CFED-4D21-AFF5-E07842B8C64A}" dt="2024-07-17T22:08:03.267" v="271" actId="20577"/>
        <pc:sldMkLst>
          <pc:docMk/>
          <pc:sldMk cId="1250690173" sldId="2424"/>
        </pc:sldMkLst>
        <pc:spChg chg="mod">
          <ac:chgData name="Ansley, Carol (CCI-Atlanta)" userId="cbcdc21a-90c4-4b2f-81f7-da4165205229" providerId="ADAL" clId="{16FB9E22-CFED-4D21-AFF5-E07842B8C64A}" dt="2024-07-17T22:04:31.633" v="10" actId="20577"/>
          <ac:spMkLst>
            <pc:docMk/>
            <pc:sldMk cId="1250690173" sldId="2424"/>
            <ac:spMk id="2" creationId="{00000000-0000-0000-0000-000000000000}"/>
          </ac:spMkLst>
        </pc:spChg>
        <pc:spChg chg="mod">
          <ac:chgData name="Ansley, Carol (CCI-Atlanta)" userId="cbcdc21a-90c4-4b2f-81f7-da4165205229" providerId="ADAL" clId="{16FB9E22-CFED-4D21-AFF5-E07842B8C64A}" dt="2024-07-17T22:08:03.267" v="271" actId="20577"/>
          <ac:spMkLst>
            <pc:docMk/>
            <pc:sldMk cId="1250690173" sldId="2424"/>
            <ac:spMk id="9218" creationId="{00000000-0000-0000-0000-000000000000}"/>
          </ac:spMkLst>
        </pc:spChg>
      </pc:sldChg>
      <pc:sldChg chg="modSp add mod">
        <pc:chgData name="Ansley, Carol (CCI-Atlanta)" userId="cbcdc21a-90c4-4b2f-81f7-da4165205229" providerId="ADAL" clId="{16FB9E22-CFED-4D21-AFF5-E07842B8C64A}" dt="2024-07-17T22:13:00.170" v="393" actId="20577"/>
        <pc:sldMkLst>
          <pc:docMk/>
          <pc:sldMk cId="1435746164" sldId="2425"/>
        </pc:sldMkLst>
        <pc:spChg chg="mod">
          <ac:chgData name="Ansley, Carol (CCI-Atlanta)" userId="cbcdc21a-90c4-4b2f-81f7-da4165205229" providerId="ADAL" clId="{16FB9E22-CFED-4D21-AFF5-E07842B8C64A}" dt="2024-07-17T22:13:00.170" v="393" actId="20577"/>
          <ac:spMkLst>
            <pc:docMk/>
            <pc:sldMk cId="1435746164" sldId="2425"/>
            <ac:spMk id="3" creationId="{5B21F962-D098-99CD-12EE-D561C0C5DBC6}"/>
          </ac:spMkLst>
        </pc:spChg>
      </pc:sldChg>
      <pc:sldMasterChg chg="modSp mod">
        <pc:chgData name="Ansley, Carol (CCI-Atlanta)" userId="cbcdc21a-90c4-4b2f-81f7-da4165205229" providerId="ADAL" clId="{16FB9E22-CFED-4D21-AFF5-E07842B8C64A}" dt="2024-07-17T22:04:04.715" v="1" actId="20577"/>
        <pc:sldMasterMkLst>
          <pc:docMk/>
          <pc:sldMasterMk cId="0" sldId="2147483648"/>
        </pc:sldMasterMkLst>
        <pc:spChg chg="mod">
          <ac:chgData name="Ansley, Carol (CCI-Atlanta)" userId="cbcdc21a-90c4-4b2f-81f7-da4165205229" providerId="ADAL" clId="{16FB9E22-CFED-4D21-AFF5-E07842B8C64A}" dt="2024-07-17T22:04:04.715" v="1" actId="20577"/>
          <ac:spMkLst>
            <pc:docMk/>
            <pc:sldMasterMk cId="0" sldId="2147483648"/>
            <ac:spMk id="10"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7/17/2024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4096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385665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753550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05834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26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802.11-24/1014r4</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2024</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July Plenary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2024-07-17</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July 18, 2024 – AM1</a:t>
            </a:r>
          </a:p>
        </p:txBody>
      </p:sp>
      <p:sp>
        <p:nvSpPr>
          <p:cNvPr id="9218" name="Rectangle 2"/>
          <p:cNvSpPr>
            <a:spLocks noGrp="1" noChangeArrowheads="1"/>
          </p:cNvSpPr>
          <p:nvPr>
            <p:ph idx="1"/>
          </p:nvPr>
        </p:nvSpPr>
        <p:spPr>
          <a:xfrm>
            <a:off x="914401" y="1338927"/>
            <a:ext cx="10361084" cy="4833271"/>
          </a:xfrm>
          <a:ln/>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8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8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p>
          <a:p>
            <a:pPr marL="0" lvl="1" indent="0">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Teleconference Schedule: Every week or Every other week?</a:t>
            </a:r>
          </a:p>
          <a:p>
            <a:pPr marL="457200" lvl="2" indent="-34290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Times New Roman"/>
              </a:rPr>
              <a:t>Wednesday 10amEDT</a:t>
            </a:r>
          </a:p>
          <a:p>
            <a:pPr marL="114300" lvl="2"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pc="-1" dirty="0">
              <a:solidFill>
                <a:schemeClr val="tx1"/>
              </a:solidFill>
              <a:latin typeface="Times New Roman"/>
              <a:cs typeface="Times New Roman"/>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z="1700" spc="-1" dirty="0">
                <a:solidFill>
                  <a:schemeClr val="tx1"/>
                </a:solidFill>
                <a:latin typeface="Times New Roman" panose="02020603050405020304" pitchFamily="18" charset="0"/>
                <a:cs typeface="Times New Roman" panose="02020603050405020304" pitchFamily="18" charset="0"/>
                <a:sym typeface="Times New Roman"/>
              </a:rPr>
              <a:t>24/1291r0, Jerome Henry – </a:t>
            </a:r>
            <a:r>
              <a:rPr lang="en-US" sz="1700" spc="-1" dirty="0" err="1">
                <a:solidFill>
                  <a:schemeClr val="tx1"/>
                </a:solidFill>
                <a:latin typeface="Times New Roman" panose="02020603050405020304" pitchFamily="18" charset="0"/>
                <a:cs typeface="Times New Roman" panose="02020603050405020304" pitchFamily="18" charset="0"/>
                <a:sym typeface="Times New Roman"/>
              </a:rPr>
              <a:t>followup</a:t>
            </a:r>
            <a:r>
              <a:rPr lang="en-US" sz="1700" spc="-1" dirty="0">
                <a:solidFill>
                  <a:schemeClr val="tx1"/>
                </a:solidFill>
                <a:latin typeface="Times New Roman" panose="02020603050405020304" pitchFamily="18" charset="0"/>
                <a:cs typeface="Times New Roman" panose="02020603050405020304" pitchFamily="18" charset="0"/>
                <a:sym typeface="Times New Roman"/>
              </a:rPr>
              <a:t>?</a:t>
            </a:r>
          </a:p>
          <a:p>
            <a:pPr marL="457200" lvl="2" indent="-342900">
              <a:buFont typeface="Arial" panose="020B0604020202020204" pitchFamily="34" charset="0"/>
              <a:buChar char="•"/>
              <a:defRPr sz="1500" spc="-1">
                <a:latin typeface="Arial"/>
                <a:ea typeface="Arial"/>
                <a:cs typeface="Arial"/>
                <a:sym typeface="Arial"/>
              </a:defRPr>
            </a:pPr>
            <a:r>
              <a:rPr lang="en-US" sz="1700" spc="-1" dirty="0">
                <a:solidFill>
                  <a:schemeClr val="tx1"/>
                </a:solidFill>
                <a:latin typeface="Times New Roman" panose="02020603050405020304" pitchFamily="18" charset="0"/>
                <a:cs typeface="Times New Roman" panose="02020603050405020304" pitchFamily="18" charset="0"/>
                <a:sym typeface="Times New Roman"/>
              </a:rPr>
              <a:t>24/1298, Domenico </a:t>
            </a:r>
            <a:r>
              <a:rPr lang="en-US" sz="1700" spc="-1" dirty="0" err="1">
                <a:solidFill>
                  <a:schemeClr val="tx1"/>
                </a:solidFill>
                <a:latin typeface="Times New Roman" panose="02020603050405020304" pitchFamily="18" charset="0"/>
                <a:cs typeface="Times New Roman" panose="02020603050405020304" pitchFamily="18" charset="0"/>
                <a:sym typeface="Times New Roman"/>
              </a:rPr>
              <a:t>Ficara</a:t>
            </a:r>
            <a:r>
              <a:rPr lang="en-US" sz="1700" spc="-1" dirty="0">
                <a:solidFill>
                  <a:schemeClr val="tx1"/>
                </a:solidFill>
                <a:latin typeface="Times New Roman" panose="02020603050405020304" pitchFamily="18" charset="0"/>
                <a:cs typeface="Times New Roman" panose="02020603050405020304" pitchFamily="18" charset="0"/>
                <a:sym typeface="Times New Roman"/>
              </a:rPr>
              <a:t> – </a:t>
            </a:r>
            <a:r>
              <a:rPr lang="en-US" sz="1700" spc="-1" dirty="0" err="1">
                <a:solidFill>
                  <a:schemeClr val="tx1"/>
                </a:solidFill>
                <a:latin typeface="Times New Roman" panose="02020603050405020304" pitchFamily="18" charset="0"/>
                <a:cs typeface="Times New Roman" panose="02020603050405020304" pitchFamily="18" charset="0"/>
                <a:sym typeface="Times New Roman"/>
              </a:rPr>
              <a:t>followup</a:t>
            </a:r>
            <a:r>
              <a:rPr lang="en-US" sz="1700" spc="-1" dirty="0">
                <a:solidFill>
                  <a:schemeClr val="tx1"/>
                </a:solidFill>
                <a:latin typeface="Times New Roman" panose="02020603050405020304" pitchFamily="18" charset="0"/>
                <a:cs typeface="Times New Roman" panose="02020603050405020304" pitchFamily="18" charset="0"/>
                <a:sym typeface="Times New Roman"/>
              </a:rPr>
              <a:t>?</a:t>
            </a:r>
          </a:p>
          <a:p>
            <a:pPr marL="457200" lvl="2" indent="-342900">
              <a:buFont typeface="Arial" panose="020B0604020202020204" pitchFamily="34" charset="0"/>
              <a:buChar char="•"/>
              <a:defRPr sz="1500" spc="-1">
                <a:latin typeface="Arial"/>
                <a:ea typeface="Arial"/>
                <a:cs typeface="Arial"/>
                <a:sym typeface="Arial"/>
              </a:defRPr>
            </a:pPr>
            <a:r>
              <a:rPr lang="en-US" sz="1700" spc="-1" dirty="0">
                <a:solidFill>
                  <a:schemeClr val="tx1"/>
                </a:solidFill>
                <a:latin typeface="Times New Roman" panose="02020603050405020304" pitchFamily="18" charset="0"/>
                <a:cs typeface="Times New Roman" panose="02020603050405020304" pitchFamily="18" charset="0"/>
                <a:sym typeface="Times New Roman"/>
              </a:rPr>
              <a:t>24/1284, Javier Contreras</a:t>
            </a:r>
          </a:p>
          <a:p>
            <a:pPr marL="457200" lvl="2" indent="-342900">
              <a:buFont typeface="Arial" panose="020B0604020202020204" pitchFamily="34" charset="0"/>
              <a:buChar char="•"/>
              <a:defRPr sz="1500" spc="-1">
                <a:latin typeface="Arial"/>
                <a:ea typeface="Arial"/>
                <a:cs typeface="Arial"/>
                <a:sym typeface="Arial"/>
              </a:defRPr>
            </a:pPr>
            <a:r>
              <a:rPr lang="en-US" sz="1700" spc="-1" dirty="0">
                <a:solidFill>
                  <a:schemeClr val="tx1"/>
                </a:solidFill>
                <a:latin typeface="Times New Roman" panose="02020603050405020304" pitchFamily="18" charset="0"/>
                <a:cs typeface="Times New Roman" panose="02020603050405020304" pitchFamily="18" charset="0"/>
                <a:sym typeface="Times New Roman"/>
              </a:rPr>
              <a:t>24/1304, Phil Hawkes</a:t>
            </a:r>
          </a:p>
          <a:p>
            <a:pPr marL="457200" lvl="2" indent="-342900">
              <a:buFont typeface="Arial" panose="020B0604020202020204" pitchFamily="34" charset="0"/>
              <a:buChar char="•"/>
              <a:defRPr sz="1500" spc="-1">
                <a:latin typeface="Arial"/>
                <a:ea typeface="Arial"/>
                <a:cs typeface="Arial"/>
                <a:sym typeface="Arial"/>
              </a:defRPr>
            </a:pPr>
            <a:r>
              <a:rPr lang="en-US" sz="1700" spc="-1" dirty="0">
                <a:solidFill>
                  <a:schemeClr val="tx1"/>
                </a:solidFill>
                <a:latin typeface="Times New Roman" panose="02020603050405020304" pitchFamily="18" charset="0"/>
                <a:cs typeface="Times New Roman" panose="02020603050405020304" pitchFamily="18" charset="0"/>
                <a:sym typeface="Times New Roman"/>
              </a:rPr>
              <a:t>24/46r3, </a:t>
            </a:r>
            <a:r>
              <a:rPr lang="en-US" sz="1700" spc="-1" dirty="0" err="1">
                <a:solidFill>
                  <a:schemeClr val="tx1"/>
                </a:solidFill>
                <a:latin typeface="Times New Roman" panose="02020603050405020304" pitchFamily="18" charset="0"/>
                <a:cs typeface="Times New Roman" panose="02020603050405020304" pitchFamily="18" charset="0"/>
                <a:sym typeface="Times New Roman"/>
              </a:rPr>
              <a:t>Jouni</a:t>
            </a:r>
            <a:endParaRPr lang="en-US" sz="1700" spc="-1" dirty="0">
              <a:solidFill>
                <a:schemeClr val="tx1"/>
              </a:solidFill>
              <a:latin typeface="Times New Roman" panose="02020603050405020304" pitchFamily="18" charset="0"/>
              <a:cs typeface="Times New Roman" panose="02020603050405020304" pitchFamily="18" charset="0"/>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z="1700" spc="-1" dirty="0">
                <a:solidFill>
                  <a:schemeClr val="tx1"/>
                </a:solidFill>
                <a:latin typeface="Times New Roman" panose="02020603050405020304" pitchFamily="18" charset="0"/>
                <a:cs typeface="Times New Roman" panose="02020603050405020304" pitchFamily="18" charset="0"/>
                <a:sym typeface="Times New Roman"/>
              </a:rPr>
              <a:t>Timeline Update – reserving last 30 minutes for this discussion</a:t>
            </a:r>
          </a:p>
          <a:p>
            <a:pPr marL="457200" lvl="2" indent="-342900">
              <a:buFont typeface="Arial" panose="020B0604020202020204" pitchFamily="34" charset="0"/>
              <a:buChar char="•"/>
              <a:defRPr sz="1500" spc="-1">
                <a:latin typeface="Arial"/>
                <a:ea typeface="Arial"/>
                <a:cs typeface="Arial"/>
                <a:sym typeface="Arial"/>
              </a:defRPr>
            </a:pPr>
            <a:r>
              <a:rPr lang="en-US" sz="17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tx1"/>
                </a:solidFill>
              </a:rPr>
              <a:t>Adjourn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12506901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July 17, 2024 – PM2</a:t>
            </a:r>
          </a:p>
        </p:txBody>
      </p:sp>
      <p:sp>
        <p:nvSpPr>
          <p:cNvPr id="9218" name="Rectangle 2"/>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(24 participants on-line, 6 participants in the room)</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AM1 – 24/46r3 </a:t>
            </a:r>
            <a:r>
              <a:rPr lang="en-US"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Jouni</a:t>
            </a: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 Timeline Update </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rPr>
              <a:t>24/1291r0, Jerome Henry - presented</a:t>
            </a:r>
          </a:p>
          <a:p>
            <a:pPr marL="457200" lvl="2"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rPr>
              <a:t>24/1284, Javier Contreras - skipped</a:t>
            </a:r>
          </a:p>
          <a:p>
            <a:pPr marL="457200" lvl="2"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rPr>
              <a:t>24/1298, Domenico </a:t>
            </a:r>
            <a:r>
              <a:rPr lang="en-US" sz="1600"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Ficara</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rPr>
              <a:t> - presented</a:t>
            </a:r>
          </a:p>
          <a:p>
            <a:pPr marL="457200" lvl="2"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rPr>
              <a:t>24/1304, Phil Hawkes</a:t>
            </a:r>
          </a:p>
          <a:p>
            <a:pPr marL="457200" lvl="2"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5205903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July 16, 2024 – PM2</a:t>
            </a:r>
          </a:p>
        </p:txBody>
      </p:sp>
      <p:sp>
        <p:nvSpPr>
          <p:cNvPr id="9218" name="Rectangle 2"/>
          <p:cNvSpPr>
            <a:spLocks noGrp="1" noChangeArrowheads="1"/>
          </p:cNvSpPr>
          <p:nvPr>
            <p:ph idx="1"/>
          </p:nvPr>
        </p:nvSpPr>
        <p:spPr>
          <a:xfrm>
            <a:off x="914401" y="1338927"/>
            <a:ext cx="10361084" cy="4833271"/>
          </a:xfrm>
          <a:ln/>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(26 participants on-line, 12 participants in the room)</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PM2 – 24/1291, 24/1284, 24/1298, Phil Hawkes</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AM1 – 24/46r3 </a:t>
            </a:r>
            <a:r>
              <a:rPr lang="en-US"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Jouni</a:t>
            </a: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 Timeline Update </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rPr>
              <a:t>Okan </a:t>
            </a:r>
            <a:r>
              <a:rPr lang="en-US" sz="1600"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Followup</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rPr>
              <a:t> – straw poll run</a:t>
            </a:r>
          </a:p>
          <a:p>
            <a:pPr marL="342900" lvl="1" indent="-342900">
              <a:buFont typeface="Arial" panose="020B0604020202020204" pitchFamily="34" charset="0"/>
              <a:buChar char="•"/>
              <a:defRPr sz="1500" spc="-1">
                <a:latin typeface="Arial"/>
                <a:ea typeface="Arial"/>
                <a:cs typeface="Arial"/>
                <a:sym typeface="Arial"/>
              </a:defRPr>
            </a:pPr>
            <a:r>
              <a:rPr lang="en-US" sz="1700" spc="-1" dirty="0">
                <a:solidFill>
                  <a:schemeClr val="bg1">
                    <a:lumMod val="50000"/>
                  </a:schemeClr>
                </a:solidFill>
                <a:latin typeface="Times New Roman" panose="02020603050405020304" pitchFamily="18" charset="0"/>
                <a:cs typeface="Times New Roman" panose="02020603050405020304" pitchFamily="18" charset="0"/>
                <a:sym typeface="Times New Roman"/>
              </a:rPr>
              <a:t>24/1249 – Po-Kai – presented, straw poll run</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24/1278 Antonio de la Oliva – presented, straw poll run</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24/1162 Stephane Baron - presented</a:t>
            </a:r>
            <a:endParaRPr lang="en-US" sz="17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21486692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July 16, 2024 – AM2</a:t>
            </a:r>
          </a:p>
        </p:txBody>
      </p:sp>
      <p:sp>
        <p:nvSpPr>
          <p:cNvPr id="9218" name="Rectangle 2"/>
          <p:cNvSpPr>
            <a:spLocks noGrp="1" noChangeArrowheads="1"/>
          </p:cNvSpPr>
          <p:nvPr>
            <p:ph idx="1"/>
          </p:nvPr>
        </p:nvSpPr>
        <p:spPr>
          <a:xfrm>
            <a:off x="914401" y="1338927"/>
            <a:ext cx="10361084" cy="4833271"/>
          </a:xfrm>
          <a:ln/>
        </p:spPr>
        <p:txBody>
          <a:bodyPr>
            <a:normAutofit fontScale="92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(29 participants on-line, 12 participants in the room)</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Approval of accumulated minutes – Motion #45 – approved by unanimous consent</a:t>
            </a:r>
          </a:p>
          <a:p>
            <a:pPr marL="5715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PM2 – 24/1278 Antonio de la Oliva, 24/1162 Stephane Baron</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PM2 – 24/1291, 24/1284, 24/1298, Phil Hawkes</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AM1 – 24/46r3 </a:t>
            </a:r>
            <a:r>
              <a:rPr lang="en-US"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Jouni</a:t>
            </a: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 Timeline Update </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700" spc="-1" dirty="0">
                <a:solidFill>
                  <a:schemeClr val="bg1">
                    <a:lumMod val="50000"/>
                  </a:schemeClr>
                </a:solidFill>
                <a:latin typeface="Times New Roman" panose="02020603050405020304" pitchFamily="18" charset="0"/>
                <a:cs typeface="Times New Roman" panose="02020603050405020304" pitchFamily="18" charset="0"/>
                <a:sym typeface="Times New Roman"/>
              </a:rPr>
              <a:t>straw poll for Po-Kai’s CRs – completed</a:t>
            </a:r>
          </a:p>
          <a:p>
            <a:pPr marL="342900" lvl="1" indent="-342900">
              <a:buFont typeface="Arial" panose="020B0604020202020204" pitchFamily="34" charset="0"/>
              <a:buChar char="•"/>
              <a:defRPr sz="1500" spc="-1">
                <a:latin typeface="Arial"/>
                <a:ea typeface="Arial"/>
                <a:cs typeface="Arial"/>
                <a:sym typeface="Arial"/>
              </a:defRPr>
            </a:pPr>
            <a:r>
              <a:rPr lang="en-US" sz="1700" spc="-1" dirty="0">
                <a:solidFill>
                  <a:schemeClr val="bg1">
                    <a:lumMod val="50000"/>
                  </a:schemeClr>
                </a:solidFill>
                <a:latin typeface="Times New Roman" panose="02020603050405020304" pitchFamily="18" charset="0"/>
                <a:cs typeface="Times New Roman" panose="02020603050405020304" pitchFamily="18" charset="0"/>
                <a:sym typeface="Times New Roman"/>
              </a:rPr>
              <a:t>24/1105r0 Ugo Campiglio/Domenico </a:t>
            </a:r>
            <a:r>
              <a:rPr lang="en-US" sz="1700"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Ficara</a:t>
            </a:r>
            <a:r>
              <a:rPr lang="en-US" sz="1700" spc="-1" dirty="0">
                <a:solidFill>
                  <a:schemeClr val="bg1">
                    <a:lumMod val="50000"/>
                  </a:schemeClr>
                </a:solidFill>
                <a:latin typeface="Times New Roman" panose="02020603050405020304" pitchFamily="18" charset="0"/>
                <a:cs typeface="Times New Roman" panose="02020603050405020304" pitchFamily="18" charset="0"/>
                <a:sym typeface="Times New Roman"/>
              </a:rPr>
              <a:t> – completed, straw poll passed</a:t>
            </a:r>
          </a:p>
          <a:p>
            <a:pPr marL="342900" lvl="1" indent="-342900">
              <a:buFont typeface="Arial" panose="020B0604020202020204" pitchFamily="34" charset="0"/>
              <a:buChar char="•"/>
              <a:defRPr sz="1500" spc="-1">
                <a:latin typeface="Arial"/>
                <a:ea typeface="Arial"/>
                <a:cs typeface="Arial"/>
                <a:sym typeface="Arial"/>
              </a:defRPr>
            </a:pPr>
            <a:r>
              <a:rPr lang="en-US" sz="1700" spc="-1" dirty="0">
                <a:solidFill>
                  <a:schemeClr val="bg1">
                    <a:lumMod val="50000"/>
                  </a:schemeClr>
                </a:solidFill>
                <a:latin typeface="Times New Roman" panose="02020603050405020304" pitchFamily="18" charset="0"/>
                <a:cs typeface="Times New Roman" panose="02020603050405020304" pitchFamily="18" charset="0"/>
                <a:sym typeface="Times New Roman"/>
              </a:rPr>
              <a:t>Okan Mutgan  - presented</a:t>
            </a:r>
          </a:p>
          <a:p>
            <a:pPr marL="342900" lvl="1" indent="-342900">
              <a:buFont typeface="Arial" panose="020B0604020202020204" pitchFamily="34" charset="0"/>
              <a:buChar char="•"/>
              <a:defRPr sz="1500" spc="-1">
                <a:latin typeface="Arial"/>
                <a:ea typeface="Arial"/>
                <a:cs typeface="Arial"/>
                <a:sym typeface="Arial"/>
              </a:defRPr>
            </a:pPr>
            <a:r>
              <a:rPr lang="en-US" sz="1700" spc="-1" dirty="0">
                <a:solidFill>
                  <a:schemeClr val="bg1">
                    <a:lumMod val="50000"/>
                  </a:schemeClr>
                </a:solidFill>
                <a:latin typeface="Times New Roman" panose="02020603050405020304" pitchFamily="18" charset="0"/>
                <a:cs typeface="Times New Roman" panose="02020603050405020304" pitchFamily="18" charset="0"/>
                <a:sym typeface="Times New Roman"/>
              </a:rPr>
              <a:t>24/1249 – Po-Kai</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42269569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2024 July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July 15, 2024 – AM1</a:t>
            </a:r>
          </a:p>
        </p:txBody>
      </p:sp>
      <p:sp>
        <p:nvSpPr>
          <p:cNvPr id="9218" name="Rectangle 2"/>
          <p:cNvSpPr>
            <a:spLocks noGrp="1" noChangeArrowheads="1"/>
          </p:cNvSpPr>
          <p:nvPr>
            <p:ph idx="1"/>
          </p:nvPr>
        </p:nvSpPr>
        <p:spPr>
          <a:xfrm>
            <a:off x="914401" y="1338927"/>
            <a:ext cx="10361084" cy="4833271"/>
          </a:xfrm>
          <a:ln/>
        </p:spPr>
        <p:txBody>
          <a:bodyPr>
            <a:normAutofit fontScale="92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(17 participants on-line, 10 participants in the room)</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Approval of accumulated minutes: </a:t>
            </a:r>
            <a:r>
              <a:rPr lang="en-US" sz="1800" spc="-1" dirty="0">
                <a:solidFill>
                  <a:schemeClr val="bg1">
                    <a:lumMod val="50000"/>
                  </a:schemeClr>
                </a:solidFill>
                <a:latin typeface="Times New Roman" panose="02020603050405020304" pitchFamily="18" charset="0"/>
                <a:cs typeface="Times New Roman" panose="02020603050405020304" pitchFamily="18" charset="0"/>
              </a:rPr>
              <a:t>to be done Tuesday</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AM2 – motion minutes approval, straw poll for Po-Kai’s CRs, 24/1105r0 Ugo Campiglio/Domenico </a:t>
            </a:r>
            <a:r>
              <a:rPr lang="en-US"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Ficara</a:t>
            </a: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 Okan Mutgan</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PM2 – 24/1278 Antonio de la Oliva, 24/1162 Stephane Baron, Phil Hawkes</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PM2 –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AM1 – 24/46r3 </a:t>
            </a:r>
            <a:r>
              <a:rPr lang="en-US"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Jouni</a:t>
            </a: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 Timeline Update </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24/1176 – Editorial CIDs – Po-Kai Huang - presented</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24/1181 – 12.14.6 CR – Po-Kai Huang - presented</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24/1112 – 12.14.1-3 CR – Po-Kai Huang - presented</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Adjourn ad hoc</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585769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strike="sngStrike" dirty="0">
                <a:solidFill>
                  <a:srgbClr val="FF0000"/>
                </a:solidFill>
              </a:rPr>
              <a:t>March </a:t>
            </a:r>
            <a:r>
              <a:rPr lang="en-US" strike="sngStrike">
                <a:solidFill>
                  <a:srgbClr val="FF0000"/>
                </a:solidFill>
              </a:rPr>
              <a:t>2024 </a:t>
            </a:r>
            <a:r>
              <a:rPr lang="en-US">
                <a:solidFill>
                  <a:srgbClr val="FF0000"/>
                </a:solidFill>
              </a:rPr>
              <a:t>May 2024</a:t>
            </a:r>
            <a:endParaRPr lang="en-US" dirty="0">
              <a:solidFill>
                <a:srgbClr val="FF0000"/>
              </a:solidFill>
            </a:endParaRPr>
          </a:p>
          <a:p>
            <a:r>
              <a:rPr lang="en-US" dirty="0"/>
              <a:t>LB initial:   						</a:t>
            </a:r>
            <a:r>
              <a:rPr lang="en-US" dirty="0">
                <a:solidFill>
                  <a:srgbClr val="FF0000"/>
                </a:solidFill>
              </a:rPr>
              <a:t>July 2024</a:t>
            </a: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 </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45</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24/925r1 (May Interim minutes), 24/1160r0 (July telecon)</a:t>
            </a:r>
          </a:p>
          <a:p>
            <a:endParaRPr lang="en-US" sz="1800" b="0" dirty="0">
              <a:solidFill>
                <a:schemeClr val="tx1"/>
              </a:solidFill>
            </a:endParaRPr>
          </a:p>
          <a:p>
            <a:r>
              <a:rPr lang="en-US" sz="1800" b="0" dirty="0"/>
              <a:t>Mover:   Jerome Henry</a:t>
            </a:r>
          </a:p>
          <a:p>
            <a:r>
              <a:rPr lang="en-US" sz="1800" b="0" dirty="0"/>
              <a:t>Second:   Po-Kai Huang</a:t>
            </a:r>
          </a:p>
          <a:p>
            <a:r>
              <a:rPr lang="en-US" sz="1800" b="0" dirty="0"/>
              <a:t>Approved by unanimous consent</a:t>
            </a:r>
            <a:r>
              <a:rPr lang="en-US" sz="1800" b="0" strike="sngStrike" dirty="0"/>
              <a:t>, Y N A</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adding the text from Doc # to the next </a:t>
            </a:r>
            <a:r>
              <a:rPr lang="en-US" sz="1800" b="0" dirty="0" err="1">
                <a:solidFill>
                  <a:schemeClr val="tx1"/>
                </a:solidFill>
                <a:sym typeface="Arial"/>
              </a:rPr>
              <a:t>Tgbi</a:t>
            </a:r>
            <a:r>
              <a:rPr lang="en-US" sz="1800" b="0" dirty="0">
                <a:solidFill>
                  <a:schemeClr val="tx1"/>
                </a:solidFill>
                <a:sym typeface="Arial"/>
              </a:rPr>
              <a:t> draft (D0.5).</a:t>
            </a:r>
          </a:p>
          <a:p>
            <a:pPr marL="0" indent="0">
              <a:buNone/>
            </a:pPr>
            <a:r>
              <a:rPr lang="en-US" sz="1800" b="0" dirty="0">
                <a:solidFill>
                  <a:schemeClr val="tx1"/>
                </a:solidFill>
                <a:sym typeface="Arial"/>
              </a:rPr>
              <a:t>Specifically: (CID or Doc #)</a:t>
            </a:r>
            <a:endParaRPr lang="en-US" sz="1800" b="0" dirty="0">
              <a:solidFill>
                <a:schemeClr val="tx1"/>
              </a:solidFill>
            </a:endParaRPr>
          </a:p>
          <a:p>
            <a:endParaRPr lang="en-US" sz="1800" b="0" dirty="0">
              <a:solidFill>
                <a:schemeClr val="tx1"/>
              </a:solidFill>
            </a:endParaRPr>
          </a:p>
          <a:p>
            <a:r>
              <a:rPr lang="en-US" sz="1800" b="0" dirty="0"/>
              <a:t>Mover: 	</a:t>
            </a:r>
          </a:p>
          <a:p>
            <a:r>
              <a:rPr lang="en-US" sz="1800" b="0" dirty="0"/>
              <a:t>Second:    </a:t>
            </a:r>
          </a:p>
          <a:p>
            <a:r>
              <a:rPr lang="en-US" sz="1800" b="0" dirty="0"/>
              <a:t>Approved by unanimous consent,   </a:t>
            </a:r>
            <a:r>
              <a:rPr lang="en-US" sz="1800" b="0" strike="sngStrike" dirty="0"/>
              <a:t>xx Yes, xx No, xx A</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4357461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directing the Editor to create a Draft 0.5 with the texts and CID resolutions that have been approved during this plenary.</a:t>
            </a:r>
          </a:p>
          <a:p>
            <a:pPr marL="0" indent="0">
              <a:buNone/>
            </a:pPr>
            <a:r>
              <a:rPr lang="en-US" sz="1800" b="0" dirty="0">
                <a:solidFill>
                  <a:schemeClr val="tx1"/>
                </a:solidFill>
                <a:sym typeface="Arial"/>
              </a:rPr>
              <a:t>Specifically: (CID or Doc #)</a:t>
            </a:r>
            <a:endParaRPr lang="en-US" sz="1800" b="0" dirty="0">
              <a:solidFill>
                <a:schemeClr val="tx1"/>
              </a:solidFill>
            </a:endParaRPr>
          </a:p>
          <a:p>
            <a:endParaRPr lang="en-US" sz="1800" b="0" dirty="0">
              <a:solidFill>
                <a:schemeClr val="tx1"/>
              </a:solidFill>
            </a:endParaRPr>
          </a:p>
          <a:p>
            <a:r>
              <a:rPr lang="en-US" sz="1800" b="0" dirty="0"/>
              <a:t>Mover: 	</a:t>
            </a:r>
          </a:p>
          <a:p>
            <a:r>
              <a:rPr lang="en-US" sz="1800" b="0" dirty="0"/>
              <a:t>Second:    </a:t>
            </a:r>
          </a:p>
          <a:p>
            <a:r>
              <a:rPr lang="en-US" sz="1800" b="0" dirty="0"/>
              <a:t>Approved by unanimous consent,   </a:t>
            </a:r>
            <a:r>
              <a:rPr lang="en-US" sz="1800" b="0" strike="sngStrike" dirty="0"/>
              <a:t>xx Yes, xx No, xx A</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6650533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July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marL="0" indent="0"/>
            <a:r>
              <a:rPr lang="en-US" dirty="0"/>
              <a:t>	https://cvent.me/dkO9BB</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a:t>
            </a:r>
          </a:p>
          <a:p>
            <a:pPr marL="0" indent="0"/>
            <a:r>
              <a:rPr lang="en-US" dirty="0"/>
              <a:t>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6531</TotalTime>
  <Words>2806</Words>
  <Application>Microsoft Office PowerPoint</Application>
  <PresentationFormat>Widescreen</PresentationFormat>
  <Paragraphs>317</Paragraphs>
  <Slides>26</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4" baseType="lpstr">
      <vt:lpstr>Arial</vt:lpstr>
      <vt:lpstr>Calibri</vt:lpstr>
      <vt:lpstr>Helvetica Neue</vt:lpstr>
      <vt:lpstr>Monotype Sorts</vt:lpstr>
      <vt:lpstr>Symbol</vt:lpstr>
      <vt:lpstr>Times New Roman</vt:lpstr>
      <vt:lpstr>Office Theme</vt:lpstr>
      <vt:lpstr>Document</vt:lpstr>
      <vt:lpstr>July Plenary Session Agenda</vt:lpstr>
      <vt:lpstr>Abstract</vt:lpstr>
      <vt:lpstr>IEEE 802.11   Enhanced Data Privacy Task Group</vt:lpstr>
      <vt:lpstr>Registration for the July IEEE 802 plenary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July 18, 2024 – AM1</vt:lpstr>
      <vt:lpstr>TGbi Agenda – July 17, 2024 – PM2</vt:lpstr>
      <vt:lpstr>TGbi Agenda – July 16, 2024 – PM2</vt:lpstr>
      <vt:lpstr>TGbi Agenda – July 16, 2024 – AM2</vt:lpstr>
      <vt:lpstr>TGbi Agenda – July 15, 2024 – AM1</vt:lpstr>
      <vt:lpstr>Timeline</vt:lpstr>
      <vt:lpstr>Motion # 45</vt:lpstr>
      <vt:lpstr>Motion # --</vt:lpstr>
      <vt:lpstr>Motion # --</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Ansley, Carol (CCI-Atlanta)</cp:lastModifiedBy>
  <cp:revision>57</cp:revision>
  <cp:lastPrinted>1601-01-01T00:00:00Z</cp:lastPrinted>
  <dcterms:created xsi:type="dcterms:W3CDTF">2023-11-10T19:40:49Z</dcterms:created>
  <dcterms:modified xsi:type="dcterms:W3CDTF">2024-07-17T22:13:15Z</dcterms:modified>
  <cp:category>Name, Affiliation</cp:category>
</cp:coreProperties>
</file>