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40"/>
  </p:notesMasterIdLst>
  <p:handoutMasterIdLst>
    <p:handoutMasterId r:id="rId41"/>
  </p:handoutMasterIdLst>
  <p:sldIdLst>
    <p:sldId id="269" r:id="rId3"/>
    <p:sldId id="370" r:id="rId4"/>
    <p:sldId id="427" r:id="rId5"/>
    <p:sldId id="428" r:id="rId6"/>
    <p:sldId id="464" r:id="rId7"/>
    <p:sldId id="465" r:id="rId8"/>
    <p:sldId id="285" r:id="rId9"/>
    <p:sldId id="286" r:id="rId10"/>
    <p:sldId id="436" r:id="rId11"/>
    <p:sldId id="524" r:id="rId12"/>
    <p:sldId id="550" r:id="rId13"/>
    <p:sldId id="559" r:id="rId14"/>
    <p:sldId id="479" r:id="rId15"/>
    <p:sldId id="485" r:id="rId16"/>
    <p:sldId id="487" r:id="rId17"/>
    <p:sldId id="486" r:id="rId18"/>
    <p:sldId id="488" r:id="rId19"/>
    <p:sldId id="558" r:id="rId20"/>
    <p:sldId id="480" r:id="rId21"/>
    <p:sldId id="557" r:id="rId22"/>
    <p:sldId id="551" r:id="rId23"/>
    <p:sldId id="404" r:id="rId24"/>
    <p:sldId id="430" r:id="rId25"/>
    <p:sldId id="406" r:id="rId26"/>
    <p:sldId id="451" r:id="rId27"/>
    <p:sldId id="476" r:id="rId28"/>
    <p:sldId id="472" r:id="rId29"/>
    <p:sldId id="492" r:id="rId30"/>
    <p:sldId id="409" r:id="rId31"/>
    <p:sldId id="455" r:id="rId32"/>
    <p:sldId id="474" r:id="rId33"/>
    <p:sldId id="475" r:id="rId34"/>
    <p:sldId id="554" r:id="rId35"/>
    <p:sldId id="553" r:id="rId36"/>
    <p:sldId id="454" r:id="rId37"/>
    <p:sldId id="478" r:id="rId38"/>
    <p:sldId id="490" r:id="rId3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EC89DE-BAF2-4416-8515-A3CDA6832104}" v="1" dt="2024-07-17T13:55:28.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95" d="100"/>
          <a:sy n="95" d="100"/>
        </p:scale>
        <p:origin x="298"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6/11/relationships/changesInfo" Target="changesInfos/changesInfo1.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CFE3820-54A5-4553-9F03-AC8DF68CFA1F}"/>
    <pc:docChg chg="custSel modSld">
      <pc:chgData name="Stacey, Robert" userId="8f61b79c-1993-4b76-a5c5-6bb0e2071c28" providerId="ADAL" clId="{DCFE3820-54A5-4553-9F03-AC8DF68CFA1F}" dt="2024-05-17T05:58:48.998" v="49" actId="20577"/>
      <pc:docMkLst>
        <pc:docMk/>
      </pc:docMkLst>
      <pc:sldChg chg="modSp mod">
        <pc:chgData name="Stacey, Robert" userId="8f61b79c-1993-4b76-a5c5-6bb0e2071c28" providerId="ADAL" clId="{DCFE3820-54A5-4553-9F03-AC8DF68CFA1F}" dt="2024-05-17T05:58:48.998" v="49" actId="20577"/>
        <pc:sldMkLst>
          <pc:docMk/>
          <pc:sldMk cId="1603447827" sldId="557"/>
        </pc:sldMkLst>
        <pc:spChg chg="mod">
          <ac:chgData name="Stacey, Robert" userId="8f61b79c-1993-4b76-a5c5-6bb0e2071c28" providerId="ADAL" clId="{DCFE3820-54A5-4553-9F03-AC8DF68CFA1F}" dt="2024-05-17T05:58:48.998" v="49" actId="20577"/>
          <ac:spMkLst>
            <pc:docMk/>
            <pc:sldMk cId="1603447827" sldId="557"/>
            <ac:spMk id="2" creationId="{4674F6AD-E077-0C35-68AD-6D411367FFE8}"/>
          </ac:spMkLst>
        </pc:spChg>
      </pc:sldChg>
    </pc:docChg>
  </pc:docChgLst>
  <pc:docChgLst>
    <pc:chgData name="Stacey, Robert" userId="8f61b79c-1993-4b76-a5c5-6bb0e2071c28" providerId="ADAL" clId="{E3EC89DE-BAF2-4416-8515-A3CDA6832104}"/>
    <pc:docChg chg="addSld delSld modSld">
      <pc:chgData name="Stacey, Robert" userId="8f61b79c-1993-4b76-a5c5-6bb0e2071c28" providerId="ADAL" clId="{E3EC89DE-BAF2-4416-8515-A3CDA6832104}" dt="2024-07-17T16:54:53.925" v="8" actId="20577"/>
      <pc:docMkLst>
        <pc:docMk/>
      </pc:docMkLst>
      <pc:sldChg chg="modSp mod">
        <pc:chgData name="Stacey, Robert" userId="8f61b79c-1993-4b76-a5c5-6bb0e2071c28" providerId="ADAL" clId="{E3EC89DE-BAF2-4416-8515-A3CDA6832104}" dt="2024-07-17T16:54:53.925" v="8" actId="20577"/>
        <pc:sldMkLst>
          <pc:docMk/>
          <pc:sldMk cId="0" sldId="269"/>
        </pc:sldMkLst>
        <pc:spChg chg="mod">
          <ac:chgData name="Stacey, Robert" userId="8f61b79c-1993-4b76-a5c5-6bb0e2071c28" providerId="ADAL" clId="{E3EC89DE-BAF2-4416-8515-A3CDA6832104}" dt="2024-07-17T16:54:53.925" v="8" actId="20577"/>
          <ac:spMkLst>
            <pc:docMk/>
            <pc:sldMk cId="0" sldId="269"/>
            <ac:spMk id="6147" creationId="{00000000-0000-0000-0000-000000000000}"/>
          </ac:spMkLst>
        </pc:spChg>
      </pc:sldChg>
      <pc:sldChg chg="modSp add mod">
        <pc:chgData name="Stacey, Robert" userId="8f61b79c-1993-4b76-a5c5-6bb0e2071c28" providerId="ADAL" clId="{E3EC89DE-BAF2-4416-8515-A3CDA6832104}" dt="2024-07-17T13:55:57.502" v="5" actId="20577"/>
        <pc:sldMkLst>
          <pc:docMk/>
          <pc:sldMk cId="2635750655" sldId="550"/>
        </pc:sldMkLst>
        <pc:spChg chg="mod">
          <ac:chgData name="Stacey, Robert" userId="8f61b79c-1993-4b76-a5c5-6bb0e2071c28" providerId="ADAL" clId="{E3EC89DE-BAF2-4416-8515-A3CDA6832104}" dt="2024-07-17T13:55:57.502" v="5" actId="20577"/>
          <ac:spMkLst>
            <pc:docMk/>
            <pc:sldMk cId="2635750655" sldId="550"/>
            <ac:spMk id="20483" creationId="{00000000-0000-0000-0000-000000000000}"/>
          </ac:spMkLst>
        </pc:spChg>
      </pc:sldChg>
      <pc:sldChg chg="del">
        <pc:chgData name="Stacey, Robert" userId="8f61b79c-1993-4b76-a5c5-6bb0e2071c28" providerId="ADAL" clId="{E3EC89DE-BAF2-4416-8515-A3CDA6832104}" dt="2024-07-17T13:56:27.817" v="6" actId="47"/>
        <pc:sldMkLst>
          <pc:docMk/>
          <pc:sldMk cId="2083289712" sldId="55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13</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15</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16</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17</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595761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22</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23</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24</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25</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27</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29</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31</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32</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33</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34</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35</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36</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37</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July 2024</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802.11-24/1000r0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July 2024</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tomh@tomh.org" TargetMode="External"/><Relationship Id="rId5" Type="http://schemas.openxmlformats.org/officeDocument/2006/relationships/hyperlink" Target="mailto:haoyin@uw.edu" TargetMode="External"/><Relationship Id="rId4" Type="http://schemas.openxmlformats.org/officeDocument/2006/relationships/hyperlink" Target="mailto:sroy@uw.ed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099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1-0000-register-of-loa-request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ngage.ieee.org/celebrate-i50.html" TargetMode="External"/><Relationship Id="rId2" Type="http://schemas.openxmlformats.org/officeDocument/2006/relationships/notesSlide" Target="../notesSlides/notesSlide22.xml"/><Relationship Id="rId1" Type="http://schemas.openxmlformats.org/officeDocument/2006/relationships/slideLayout" Target="../slideLayouts/slideLayout17.xml"/><Relationship Id="rId5" Type="http://schemas.openxmlformats.org/officeDocument/2006/relationships/image" Target="../media/image5.png"/><Relationship Id="rId4" Type="http://schemas.openxmlformats.org/officeDocument/2006/relationships/hyperlink" Target="https://engage.ieee.org/Milestone-TCP-802-Google-Sign-Up.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May 2024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2024-07-17</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Rosario </a:t>
            </a:r>
            <a:r>
              <a:rPr lang="en-US" sz="1600" dirty="0" err="1"/>
              <a:t>Garroppo</a:t>
            </a:r>
            <a:r>
              <a:rPr lang="en-US" sz="1600" dirty="0"/>
              <a:t>, University of Pisa, WNG Tue AM1</a:t>
            </a:r>
          </a:p>
          <a:p>
            <a:pPr lvl="1"/>
            <a:r>
              <a:rPr lang="en-US" sz="1600" dirty="0"/>
              <a:t>Sumit Roy,  </a:t>
            </a:r>
            <a:r>
              <a:rPr lang="en-US" sz="1600" dirty="0">
                <a:hlinkClick r:id="rId4"/>
              </a:rPr>
              <a:t>sroy@uw.edu</a:t>
            </a:r>
            <a:r>
              <a:rPr lang="en-US" sz="1600" dirty="0"/>
              <a:t>, WNG Tue AM1 or PM2</a:t>
            </a:r>
          </a:p>
          <a:p>
            <a:pPr lvl="1"/>
            <a:r>
              <a:rPr lang="en-US" sz="1600" dirty="0"/>
              <a:t>Hao Yin,  </a:t>
            </a:r>
            <a:r>
              <a:rPr lang="en-US" sz="1600" dirty="0">
                <a:hlinkClick r:id="rId5"/>
              </a:rPr>
              <a:t>haoyin@uw.edu</a:t>
            </a:r>
            <a:r>
              <a:rPr lang="en-US" sz="1600" dirty="0"/>
              <a:t>, WNG Tue AM1 or PM2</a:t>
            </a:r>
          </a:p>
          <a:p>
            <a:pPr lvl="1"/>
            <a:r>
              <a:rPr lang="en-US" sz="1600" dirty="0"/>
              <a:t>Tom Henderson,  </a:t>
            </a:r>
            <a:r>
              <a:rPr lang="en-US" sz="1600" dirty="0">
                <a:hlinkClick r:id="rId6"/>
              </a:rPr>
              <a:t>tomh@tomh.org</a:t>
            </a:r>
            <a:r>
              <a:rPr lang="en-US" sz="1600" dirty="0"/>
              <a:t>, WNG Tue AM1 or PM2</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2024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8E57A5-BC53-53F1-25AB-C0783197792C}"/>
              </a:ext>
            </a:extLst>
          </p:cNvPr>
          <p:cNvSpPr>
            <a:spLocks noGrp="1"/>
          </p:cNvSpPr>
          <p:nvPr>
            <p:ph idx="1"/>
          </p:nvPr>
        </p:nvSpPr>
        <p:spPr/>
        <p:txBody>
          <a:bodyPr/>
          <a:lstStyle/>
          <a:p>
            <a:r>
              <a:rPr lang="en-US" dirty="0"/>
              <a:t>Social reminder</a:t>
            </a:r>
          </a:p>
        </p:txBody>
      </p:sp>
      <p:sp>
        <p:nvSpPr>
          <p:cNvPr id="3" name="Title 2">
            <a:extLst>
              <a:ext uri="{FF2B5EF4-FFF2-40B4-BE49-F238E27FC236}">
                <a16:creationId xmlns:a16="http://schemas.microsoft.com/office/drawing/2014/main" id="{CB30F0A1-19CC-B4B8-3BD0-993289DBDB3A}"/>
              </a:ext>
            </a:extLst>
          </p:cNvPr>
          <p:cNvSpPr>
            <a:spLocks noGrp="1"/>
          </p:cNvSpPr>
          <p:nvPr>
            <p:ph type="title"/>
          </p:nvPr>
        </p:nvSpPr>
        <p:spPr/>
        <p:txBody>
          <a:bodyPr/>
          <a:lstStyle/>
          <a:p>
            <a:r>
              <a:rPr lang="en-US" dirty="0"/>
              <a:t>W2.5 Announcements</a:t>
            </a:r>
          </a:p>
        </p:txBody>
      </p:sp>
      <p:sp>
        <p:nvSpPr>
          <p:cNvPr id="4" name="Date Placeholder 3">
            <a:extLst>
              <a:ext uri="{FF2B5EF4-FFF2-40B4-BE49-F238E27FC236}">
                <a16:creationId xmlns:a16="http://schemas.microsoft.com/office/drawing/2014/main" id="{8C22827B-977F-BC10-8300-9494C3A669F2}"/>
              </a:ext>
            </a:extLst>
          </p:cNvPr>
          <p:cNvSpPr>
            <a:spLocks noGrp="1"/>
          </p:cNvSpPr>
          <p:nvPr>
            <p:ph type="dt" sz="half" idx="10"/>
          </p:nvPr>
        </p:nvSpPr>
        <p:spPr/>
        <p:txBody>
          <a:bodyPr/>
          <a:lstStyle/>
          <a:p>
            <a:pPr>
              <a:defRPr/>
            </a:pPr>
            <a:r>
              <a:rPr lang="en-US"/>
              <a:t>July 2024</a:t>
            </a:r>
            <a:endParaRPr lang="en-US" dirty="0"/>
          </a:p>
        </p:txBody>
      </p:sp>
      <p:sp>
        <p:nvSpPr>
          <p:cNvPr id="5" name="Footer Placeholder 4">
            <a:extLst>
              <a:ext uri="{FF2B5EF4-FFF2-40B4-BE49-F238E27FC236}">
                <a16:creationId xmlns:a16="http://schemas.microsoft.com/office/drawing/2014/main" id="{750BFF79-02C5-CEB6-9C07-1D8C0031F758}"/>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68C00408-06DD-58DD-BA92-388E11A6BBD6}"/>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34946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588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September 8-13, 2024</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2024-08-05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2024-08-26 at 09:00 ET</a:t>
            </a:r>
          </a:p>
          <a:p>
            <a:pPr marL="457200" lvl="1" indent="0">
              <a:buNone/>
              <a:defRPr/>
            </a:pPr>
            <a:r>
              <a:rPr lang="en-GB" altLang="en-US" dirty="0"/>
              <a:t>CAC teleconference: </a:t>
            </a:r>
            <a:r>
              <a:rPr lang="en-GB" altLang="en-US" b="1" dirty="0"/>
              <a:t>Sunday 2024-09-08 at 18:00 ET</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July 2024 802.11 WG session.</a:t>
            </a:r>
          </a:p>
          <a:p>
            <a:endParaRPr lang="en-GB" altLang="en-US" sz="2800" b="0" dirty="0"/>
          </a:p>
          <a:p>
            <a:r>
              <a:rPr lang="en-GB" altLang="en-US" sz="2800" b="0" dirty="0"/>
              <a:t>Topics in this report are referenced in the agenda: </a:t>
            </a:r>
            <a:r>
              <a:rPr lang="en-GB" altLang="en-US" sz="2800" b="0" dirty="0">
                <a:hlinkClick r:id="rId3"/>
              </a:rPr>
              <a:t>11-24/0998</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74F6AD-E077-0C35-68AD-6D411367FFE8}"/>
              </a:ext>
            </a:extLst>
          </p:cNvPr>
          <p:cNvSpPr>
            <a:spLocks noGrp="1"/>
          </p:cNvSpPr>
          <p:nvPr>
            <p:ph idx="1"/>
          </p:nvPr>
        </p:nvSpPr>
        <p:spPr/>
        <p:txBody>
          <a:bodyPr/>
          <a:lstStyle/>
          <a:p>
            <a:endParaRPr lang="en-US" dirty="0"/>
          </a:p>
        </p:txBody>
      </p:sp>
      <p:sp>
        <p:nvSpPr>
          <p:cNvPr id="3" name="Title 2">
            <a:extLst>
              <a:ext uri="{FF2B5EF4-FFF2-40B4-BE49-F238E27FC236}">
                <a16:creationId xmlns:a16="http://schemas.microsoft.com/office/drawing/2014/main" id="{E24BCB69-9354-477A-D118-E211C399A145}"/>
              </a:ext>
            </a:extLst>
          </p:cNvPr>
          <p:cNvSpPr>
            <a:spLocks noGrp="1"/>
          </p:cNvSpPr>
          <p:nvPr>
            <p:ph type="title"/>
          </p:nvPr>
        </p:nvSpPr>
        <p:spPr/>
        <p:txBody>
          <a:bodyPr/>
          <a:lstStyle/>
          <a:p>
            <a:r>
              <a:rPr lang="en-US" dirty="0"/>
              <a:t>Announcements</a:t>
            </a:r>
          </a:p>
        </p:txBody>
      </p:sp>
      <p:sp>
        <p:nvSpPr>
          <p:cNvPr id="4" name="Date Placeholder 3">
            <a:extLst>
              <a:ext uri="{FF2B5EF4-FFF2-40B4-BE49-F238E27FC236}">
                <a16:creationId xmlns:a16="http://schemas.microsoft.com/office/drawing/2014/main" id="{E8D9739C-1BC7-9E33-0802-5A2370C06343}"/>
              </a:ext>
            </a:extLst>
          </p:cNvPr>
          <p:cNvSpPr>
            <a:spLocks noGrp="1"/>
          </p:cNvSpPr>
          <p:nvPr>
            <p:ph type="dt" sz="half" idx="10"/>
          </p:nvPr>
        </p:nvSpPr>
        <p:spPr/>
        <p:txBody>
          <a:bodyPr/>
          <a:lstStyle/>
          <a:p>
            <a:pPr>
              <a:defRPr/>
            </a:pPr>
            <a:r>
              <a:rPr lang="en-US"/>
              <a:t>July 2024</a:t>
            </a:r>
            <a:endParaRPr lang="en-US" dirty="0"/>
          </a:p>
        </p:txBody>
      </p:sp>
      <p:sp>
        <p:nvSpPr>
          <p:cNvPr id="5" name="Footer Placeholder 4">
            <a:extLst>
              <a:ext uri="{FF2B5EF4-FFF2-40B4-BE49-F238E27FC236}">
                <a16:creationId xmlns:a16="http://schemas.microsoft.com/office/drawing/2014/main" id="{A91718A3-8401-3285-D12D-F259EB564F2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B631BD2-95DD-736C-9FC7-203D202582EF}"/>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20</a:t>
            </a:fld>
            <a:endParaRPr lang="en-US" altLang="en-US"/>
          </a:p>
        </p:txBody>
      </p:sp>
    </p:spTree>
    <p:extLst>
      <p:ext uri="{BB962C8B-B14F-4D97-AF65-F5344CB8AC3E}">
        <p14:creationId xmlns:p14="http://schemas.microsoft.com/office/powerpoint/2010/main" val="1603447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Name, Affiliation, Meeting</a:t>
            </a:r>
          </a:p>
          <a:p>
            <a:pPr marL="457200" lvl="1" indent="0">
              <a:buNone/>
            </a:pPr>
            <a:endParaRPr lang="en-US" sz="1600" dirty="0"/>
          </a:p>
          <a:p>
            <a:r>
              <a:rPr lang="en-US" sz="2000" dirty="0"/>
              <a:t> </a:t>
            </a:r>
            <a:br>
              <a:rPr lang="en-US" dirty="0"/>
            </a:br>
            <a:endParaRPr lang="en-US" dirty="0"/>
          </a:p>
        </p:txBody>
      </p:sp>
      <p:sp>
        <p:nvSpPr>
          <p:cNvPr id="20483" name="Title 1"/>
          <p:cNvSpPr>
            <a:spLocks noGrp="1"/>
          </p:cNvSpPr>
          <p:nvPr>
            <p:ph type="title"/>
          </p:nvPr>
        </p:nvSpPr>
        <p:spPr/>
        <p:txBody>
          <a:bodyPr/>
          <a:lstStyle/>
          <a:p>
            <a:r>
              <a:rPr lang="en-GB" altLang="en-US" dirty="0"/>
              <a:t>F2.5: 2024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746322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2024-03-14):</a:t>
            </a:r>
          </a:p>
          <a:p>
            <a:pPr marL="0" indent="0">
              <a:buFontTx/>
              <a:buNone/>
              <a:defRPr/>
            </a:pPr>
            <a:r>
              <a:rPr lang="en-GB" altLang="en-US" dirty="0">
                <a:hlinkClick r:id="rId4"/>
              </a:rPr>
              <a:t>https://mentor.ieee.org/802.11/dcn/15/11-15-1489-21-0000-register-of-loa-requests.docx</a:t>
            </a:r>
            <a:r>
              <a:rPr lang="en-GB" altLang="en-US" dirty="0"/>
              <a:t> </a:t>
            </a:r>
            <a:br>
              <a:rPr lang="en-GB" altLang="en-US" dirty="0"/>
            </a:br>
            <a:r>
              <a:rPr lang="en-GB" altLang="en-US" dirty="0"/>
              <a:t>Recent changes:  None</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23</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2024-03-14</a:t>
            </a:r>
          </a:p>
        </p:txBody>
      </p:sp>
      <p:graphicFrame>
        <p:nvGraphicFramePr>
          <p:cNvPr id="77901" name="Group 77"/>
          <p:cNvGraphicFramePr>
            <a:graphicFrameLocks noGrp="1"/>
          </p:cNvGraphicFramePr>
          <p:nvPr>
            <p:ph idx="1"/>
            <p:extLst>
              <p:ext uri="{D42A27DB-BD31-4B8C-83A1-F6EECF244321}">
                <p14:modId xmlns:p14="http://schemas.microsoft.com/office/powerpoint/2010/main" val="2934152101"/>
              </p:ext>
            </p:extLst>
          </p:nvPr>
        </p:nvGraphicFramePr>
        <p:xfrm>
          <a:off x="1316038" y="1341438"/>
          <a:ext cx="9661525" cy="4888132"/>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$120 pdf</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print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extLst>
              <p:ext uri="{D42A27DB-BD31-4B8C-83A1-F6EECF244321}">
                <p14:modId xmlns:p14="http://schemas.microsoft.com/office/powerpoint/2010/main" val="1487403678"/>
              </p:ext>
            </p:extLst>
          </p:nvPr>
        </p:nvGraphicFramePr>
        <p:xfrm>
          <a:off x="462756" y="1596515"/>
          <a:ext cx="11266487" cy="2285553"/>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Livestream</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2024</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 - 2024</a:t>
            </a:r>
          </a:p>
        </p:txBody>
      </p:sp>
      <p:sp>
        <p:nvSpPr>
          <p:cNvPr id="7" name="Content Placeholder 1"/>
          <p:cNvSpPr>
            <a:spLocks noGrp="1"/>
          </p:cNvSpPr>
          <p:nvPr>
            <p:ph sz="half" idx="1"/>
          </p:nvPr>
        </p:nvSpPr>
        <p:spPr/>
        <p:txBody>
          <a:bodyPr/>
          <a:lstStyle/>
          <a:p>
            <a:pPr marL="0" indent="0" rtl="0" fontAlgn="base">
              <a:buNone/>
            </a:pPr>
            <a:r>
              <a:rPr lang="en-US" sz="1600" dirty="0">
                <a:effectLst/>
              </a:rPr>
              <a:t>VIRTUAL CELEBRATION OF 50 YEARS OF THE INTERNET</a:t>
            </a:r>
            <a:br>
              <a:rPr lang="en-US" sz="1600" dirty="0">
                <a:effectLst/>
              </a:rPr>
            </a:br>
            <a:r>
              <a:rPr lang="en-US" sz="1600" dirty="0">
                <a:effectLst/>
              </a:rPr>
              <a:t>Live-stream Event on Sunday, 19 May 2024 at 12:00 p.m. PT (19:00 UTC-04)</a:t>
            </a:r>
            <a:br>
              <a:rPr lang="en-US" sz="1600" b="1" cap="all" dirty="0">
                <a:effectLst/>
                <a:latin typeface="inherit"/>
              </a:rPr>
            </a:br>
            <a:endParaRPr lang="en-US" sz="1600" dirty="0">
              <a:effectLst/>
            </a:endParaRPr>
          </a:p>
          <a:p>
            <a:pPr marL="0" indent="0" fontAlgn="base">
              <a:buNone/>
            </a:pPr>
            <a:r>
              <a:rPr lang="en-US" sz="1600" dirty="0">
                <a:effectLst/>
                <a:hlinkClick r:id="rId3"/>
              </a:rPr>
              <a:t>https://engage.ieee.org/celebrate-i50.html</a:t>
            </a:r>
            <a:br>
              <a:rPr lang="en-US" sz="1600" dirty="0">
                <a:effectLst/>
              </a:rPr>
            </a:br>
            <a:endParaRPr lang="en-US" sz="1600" dirty="0">
              <a:effectLst/>
            </a:endParaRPr>
          </a:p>
          <a:p>
            <a:pPr marL="0" indent="0" fontAlgn="base">
              <a:buNone/>
            </a:pPr>
            <a:br>
              <a:rPr lang="en-US" sz="1600" dirty="0">
                <a:effectLst/>
              </a:rPr>
            </a:br>
            <a:endParaRPr lang="en-US" sz="1600" dirty="0">
              <a:effectLst/>
            </a:endParaRPr>
          </a:p>
          <a:p>
            <a:pPr marL="0" indent="0" fontAlgn="base">
              <a:buNone/>
            </a:pPr>
            <a:r>
              <a:rPr lang="en-US" sz="1600" dirty="0"/>
              <a:t>IEEE MILESTONE CELEBRATION | TCP, 802 STANDARDS, AND </a:t>
            </a:r>
            <a:r>
              <a:rPr lang="en-US" sz="1600" dirty="0" err="1"/>
              <a:t>GOOGLE</a:t>
            </a:r>
            <a:r>
              <a:rPr lang="en-US" sz="1600" dirty="0" err="1">
                <a:effectLst/>
              </a:rPr>
              <a:t>Live</a:t>
            </a:r>
            <a:r>
              <a:rPr lang="en-US" sz="1600" dirty="0">
                <a:effectLst/>
              </a:rPr>
              <a:t>-stream Event on Monday, 20 May 2024 at 1:00 p.m. PT (20:00 UTC-04)</a:t>
            </a:r>
            <a:br>
              <a:rPr lang="en-US" sz="1600" dirty="0">
                <a:effectLst/>
              </a:rPr>
            </a:br>
            <a:endParaRPr lang="en-US" sz="1600" dirty="0">
              <a:effectLst/>
            </a:endParaRPr>
          </a:p>
          <a:p>
            <a:pPr marL="0" indent="0" fontAlgn="base">
              <a:buNone/>
            </a:pPr>
            <a:r>
              <a:rPr lang="en-US" sz="1600" dirty="0">
                <a:effectLst/>
                <a:hlinkClick r:id="rId4"/>
              </a:rPr>
              <a:t>https://engage.ieee.org/Milestone-TCP-802-Google-Sign-Up.html</a:t>
            </a:r>
            <a:br>
              <a:rPr lang="en-US" sz="1600" dirty="0">
                <a:effectLst/>
              </a:rPr>
            </a:br>
            <a:br>
              <a:rPr lang="en-US" sz="1600" dirty="0">
                <a:effectLst/>
              </a:rPr>
            </a:b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0723"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27</a:t>
            </a:fld>
            <a:endParaRPr lang="en-US" altLang="en-US" sz="1200" b="0"/>
          </a:p>
        </p:txBody>
      </p:sp>
      <p:pic>
        <p:nvPicPr>
          <p:cNvPr id="1026" name="Picture 2">
            <a:extLst>
              <a:ext uri="{FF2B5EF4-FFF2-40B4-BE49-F238E27FC236}">
                <a16:creationId xmlns:a16="http://schemas.microsoft.com/office/drawing/2014/main" id="{39373E03-75BE-870B-4E83-85A2111A88AA}"/>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6224039" y="1697835"/>
            <a:ext cx="5384800" cy="30289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2024-08-14 15:00 ET, Sunday 2024-09-08 16:00 ET </a:t>
            </a:r>
            <a:r>
              <a:rPr lang="en-GB" altLang="en-US" dirty="0"/>
              <a:t>call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28</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Sept 8-13, 2024, </a:t>
            </a:r>
            <a:r>
              <a:rPr lang="fi-FI" sz="3200" dirty="0"/>
              <a:t>Hilton Waikoloa Village, Hawaii, USA</a:t>
            </a:r>
          </a:p>
          <a:p>
            <a:pPr>
              <a:defRPr/>
            </a:pPr>
            <a:r>
              <a:rPr lang="fi-FI" sz="3200" dirty="0"/>
              <a:t>Nov 10-15, 2024, Hyatt Regency Vancouver, Vancouver, Canada</a:t>
            </a:r>
            <a:endParaRPr lang="en-US" sz="3200" dirty="0"/>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33</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extLst>
      <p:ext uri="{BB962C8B-B14F-4D97-AF65-F5344CB8AC3E}">
        <p14:creationId xmlns:p14="http://schemas.microsoft.com/office/powerpoint/2010/main" val="2233275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34</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35</a:t>
            </a:fld>
            <a:endParaRPr lang="en-US" altLang="en-US" sz="1200" b="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36</a:t>
            </a:fld>
            <a:endParaRPr lang="en-US" altLang="en-US" sz="1200" b="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37</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163861</TotalTime>
  <Words>4308</Words>
  <Application>Microsoft Office PowerPoint</Application>
  <PresentationFormat>Widescreen</PresentationFormat>
  <Paragraphs>610</Paragraphs>
  <Slides>37</Slides>
  <Notes>32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5" baseType="lpstr">
      <vt:lpstr>Arial</vt:lpstr>
      <vt:lpstr>Calibri</vt:lpstr>
      <vt:lpstr>inherit</vt:lpstr>
      <vt:lpstr>Times New Roman</vt:lpstr>
      <vt:lpstr>Wingdings</vt:lpstr>
      <vt:lpstr>Default Design</vt:lpstr>
      <vt:lpstr>Custom Design</vt:lpstr>
      <vt:lpstr>Document</vt:lpstr>
      <vt:lpstr>May 2024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2024 July Designation of Individual experts</vt:lpstr>
      <vt:lpstr>W2.5 Announcements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Announcements</vt:lpstr>
      <vt:lpstr>F2.5: 2024 July Designation of Individual experts</vt:lpstr>
      <vt:lpstr>F2.7 Requests for Letters of Assurance</vt:lpstr>
      <vt:lpstr>F2.8 Drafts for Sale by IEEE– as of 2024-03-14</vt:lpstr>
      <vt:lpstr>F2.9 ISO/IEC JTC1/SC6</vt:lpstr>
      <vt:lpstr>F2.10 Social media, blog posts and similar</vt:lpstr>
      <vt:lpstr>F2.11 IEEE 802 Public Visibility Standing Committee</vt:lpstr>
      <vt:lpstr>F2.11 802.11 Public Visibility Events - 2024</vt:lpstr>
      <vt:lpstr>F6.1 802 Wireless Chairs meeting</vt:lpstr>
      <vt:lpstr>F6.2 Upcoming Sessions </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May Supplementary Material</dc:title>
  <dc:creator>dorothy.stanley@hpe.com</dc:creator>
  <cp:keywords>11-24-0708r0</cp:keywords>
  <cp:lastModifiedBy>Stacey, Robert</cp:lastModifiedBy>
  <cp:revision>2485</cp:revision>
  <cp:lastPrinted>1998-02-10T13:28:06Z</cp:lastPrinted>
  <dcterms:created xsi:type="dcterms:W3CDTF">1998-02-10T13:07:52Z</dcterms:created>
  <dcterms:modified xsi:type="dcterms:W3CDTF">2024-07-17T16:55:02Z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