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2381" r:id="rId22"/>
    <p:sldId id="2382" r:id="rId23"/>
    <p:sldId id="2380" r:id="rId24"/>
    <p:sldId id="2376" r:id="rId25"/>
    <p:sldId id="2377"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4660"/>
  </p:normalViewPr>
  <p:slideViewPr>
    <p:cSldViewPr>
      <p:cViewPr varScale="1">
        <p:scale>
          <a:sx n="90" d="100"/>
          <a:sy n="90" d="100"/>
        </p:scale>
        <p:origin x="926"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DDA1208A-D806-4503-ABCE-FD838D7D8C73}"/>
    <pc:docChg chg="modSld modMainMaster">
      <pc:chgData name="Cariou, Laurent" userId="4453f93f-2ed2-46e8-bb8c-3237fbfdd40b" providerId="ADAL" clId="{DDA1208A-D806-4503-ABCE-FD838D7D8C73}" dt="2024-07-16T22:03:56.100" v="2" actId="1035"/>
      <pc:docMkLst>
        <pc:docMk/>
      </pc:docMkLst>
      <pc:sldChg chg="modSp mod">
        <pc:chgData name="Cariou, Laurent" userId="4453f93f-2ed2-46e8-bb8c-3237fbfdd40b" providerId="ADAL" clId="{DDA1208A-D806-4503-ABCE-FD838D7D8C73}" dt="2024-07-16T22:03:56.100" v="2" actId="1035"/>
        <pc:sldMkLst>
          <pc:docMk/>
          <pc:sldMk cId="2484715478" sldId="2381"/>
        </pc:sldMkLst>
        <pc:spChg chg="mod">
          <ac:chgData name="Cariou, Laurent" userId="4453f93f-2ed2-46e8-bb8c-3237fbfdd40b" providerId="ADAL" clId="{DDA1208A-D806-4503-ABCE-FD838D7D8C73}" dt="2024-07-16T22:03:56.100" v="2" actId="1035"/>
          <ac:spMkLst>
            <pc:docMk/>
            <pc:sldMk cId="2484715478" sldId="2381"/>
            <ac:spMk id="2" creationId="{9174CF7B-269D-176D-8F6A-868EE3B1A0B6}"/>
          </ac:spMkLst>
        </pc:spChg>
      </pc:sldChg>
      <pc:sldMasterChg chg="modSp mod">
        <pc:chgData name="Cariou, Laurent" userId="4453f93f-2ed2-46e8-bb8c-3237fbfdd40b" providerId="ADAL" clId="{DDA1208A-D806-4503-ABCE-FD838D7D8C73}" dt="2024-07-16T22:02:29.965" v="0" actId="20577"/>
        <pc:sldMasterMkLst>
          <pc:docMk/>
          <pc:sldMasterMk cId="0" sldId="2147483648"/>
        </pc:sldMasterMkLst>
        <pc:spChg chg="mod">
          <ac:chgData name="Cariou, Laurent" userId="4453f93f-2ed2-46e8-bb8c-3237fbfdd40b" providerId="ADAL" clId="{DDA1208A-D806-4503-ABCE-FD838D7D8C73}" dt="2024-07-16T22:02:29.965"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2024</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2024</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2024</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2024</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802.11-24/0996r2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926-00-immw-immw-may-2024-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IMMW Study Group July 2024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2024-07-15</a:t>
            </a:r>
          </a:p>
        </p:txBody>
      </p:sp>
      <p:graphicFrame>
        <p:nvGraphicFramePr>
          <p:cNvPr id="3075" name="Object 3"/>
          <p:cNvGraphicFramePr>
            <a:graphicFrameLocks noChangeAspect="1"/>
          </p:cNvGraphicFramePr>
          <p:nvPr>
            <p:extLst>
              <p:ext uri="{D42A27DB-BD31-4B8C-83A1-F6EECF244321}">
                <p14:modId xmlns:p14="http://schemas.microsoft.com/office/powerpoint/2010/main" val="3458241367"/>
              </p:ext>
            </p:extLst>
          </p:nvPr>
        </p:nvGraphicFramePr>
        <p:xfrm>
          <a:off x="461963" y="28956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8956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IMMW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a:buFont typeface="Arial" panose="020B0604020202020204" pitchFamily="34" charset="0"/>
              <a:buChar char="•"/>
            </a:pPr>
            <a:r>
              <a:rPr lang="en-US" altLang="en-US" sz="1050" dirty="0"/>
              <a:t>Wednesday,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sz="1000" dirty="0"/>
              <a:t>Goals for September 2024 and teleconference/ad-hoc plan</a:t>
            </a:r>
          </a:p>
          <a:p>
            <a:pPr marL="800100" lvl="1" indent="-342900">
              <a:buFont typeface="Arial" panose="020B0604020202020204" pitchFamily="34" charset="0"/>
              <a:buChar char="•"/>
            </a:pPr>
            <a:r>
              <a:rPr lang="en-US" altLang="en-US" sz="1000" dirty="0"/>
              <a:t>Adjourn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IMMW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03289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533400" y="1296987"/>
            <a:ext cx="7923213" cy="4570413"/>
          </a:xfrm>
        </p:spPr>
        <p:txBody>
          <a:bodyPr/>
          <a:lstStyle/>
          <a:p>
            <a:pPr>
              <a:buFont typeface="Arial" panose="020B0604020202020204" pitchFamily="34" charset="0"/>
              <a:buChar char="•"/>
            </a:pPr>
            <a:r>
              <a:rPr lang="en-US" sz="1600" dirty="0"/>
              <a:t>0116r3, IMMW Draft proposed PAR</a:t>
            </a:r>
          </a:p>
          <a:p>
            <a:pPr>
              <a:buFont typeface="Arial" panose="020B0604020202020204" pitchFamily="34" charset="0"/>
              <a:buChar char="•"/>
            </a:pPr>
            <a:r>
              <a:rPr lang="en-US" sz="1600" dirty="0"/>
              <a:t>0549r3, IMMW Draft proposed CSD</a:t>
            </a:r>
          </a:p>
          <a:p>
            <a:pPr>
              <a:buFont typeface="Arial" panose="020B0604020202020204" pitchFamily="34" charset="0"/>
              <a:buChar char="•"/>
            </a:pPr>
            <a:endParaRPr lang="en-US" sz="1600" dirty="0"/>
          </a:p>
          <a:p>
            <a:pPr>
              <a:buFont typeface="Arial" panose="020B0604020202020204" pitchFamily="34" charset="0"/>
              <a:buChar char="•"/>
            </a:pPr>
            <a:r>
              <a:rPr lang="en-US" sz="1600" dirty="0"/>
              <a:t>1102r0, Thoughts on IMMW For the Industry Use, Yue Xu</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Motion on minutes</a:t>
            </a:r>
          </a:p>
          <a:p>
            <a:pPr>
              <a:buFont typeface="Arial" panose="020B0604020202020204" pitchFamily="34" charset="0"/>
              <a:buChar char="•"/>
            </a:pPr>
            <a:r>
              <a:rPr lang="en-GB" sz="1600" dirty="0"/>
              <a:t>Motion on PAR and CSD</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t>1102r0, Thoughts on IMMW For the Industry Use, Yue Xu</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July IEEE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July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https://cvent.me/dkO9BB</a:t>
            </a:r>
            <a:endParaRPr lang="en-US" sz="1800" dirty="0"/>
          </a:p>
          <a:p>
            <a:pPr marL="0" indent="0"/>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IMMW SG minutes listed below:</a:t>
            </a:r>
          </a:p>
          <a:p>
            <a:pPr lvl="1">
              <a:buFont typeface="Arial" panose="020B0604020202020204" pitchFamily="34" charset="0"/>
              <a:buChar char="•"/>
            </a:pPr>
            <a:r>
              <a:rPr lang="en-US" sz="1800" dirty="0"/>
              <a:t>May plenary:</a:t>
            </a:r>
          </a:p>
          <a:p>
            <a:pPr lvl="2">
              <a:buFont typeface="Arial" panose="020B0604020202020204" pitchFamily="34" charset="0"/>
              <a:buChar char="•"/>
            </a:pPr>
            <a:r>
              <a:rPr lang="en-US" sz="1600" u="sng" dirty="0">
                <a:solidFill>
                  <a:srgbClr val="0000FF"/>
                </a:solidFill>
                <a:effectLst/>
                <a:latin typeface="Times New Roman" panose="02020603050405020304" pitchFamily="18" charset="0"/>
                <a:ea typeface="Times New Roman" panose="02020603050405020304" pitchFamily="18" charset="0"/>
                <a:hlinkClick r:id="rId2"/>
              </a:rPr>
              <a:t>https://mentor.ieee.org/802.11/dcn/24/11-24-0926-00-immw-immw-may-2024-minutes.docx</a:t>
            </a:r>
            <a:endParaRPr lang="en-US" sz="1600" u="sng" dirty="0">
              <a:solidFill>
                <a:srgbClr val="0000FF"/>
              </a:solidFill>
              <a:effectLst/>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800" dirty="0"/>
          </a:p>
          <a:p>
            <a:r>
              <a:rPr lang="en-US" sz="1800" dirty="0"/>
              <a:t>Move: Volker Jungnickel 		Second:	Bilal Sadiq</a:t>
            </a:r>
          </a:p>
          <a:p>
            <a:r>
              <a:rPr lang="en-US" sz="1800" dirty="0"/>
              <a:t>Discussion: none</a:t>
            </a:r>
          </a:p>
          <a:p>
            <a:pPr marL="0" indent="0"/>
            <a:r>
              <a:rPr lang="en-US" sz="1800" dirty="0"/>
              <a:t>Result:</a:t>
            </a:r>
          </a:p>
          <a:p>
            <a:pPr marL="0" indent="0"/>
            <a:r>
              <a:rPr lang="en-US" sz="18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a:xfrm>
            <a:off x="685800" y="685800"/>
            <a:ext cx="7770813" cy="1065213"/>
          </a:xfrm>
        </p:spPr>
        <p:txBody>
          <a:bodyPr/>
          <a:lstStyle/>
          <a:p>
            <a:r>
              <a:rPr lang="en-US" dirty="0"/>
              <a:t>PAR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11-24/0116r3 &lt;https://mentor.ieee.org/802.11/dcn/24/11-24-0116-03-immw-immw-draft-proposed-par.docx&gt;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137Y, 33N, 28A</a:t>
            </a:r>
          </a:p>
          <a:p>
            <a:pPr marL="0" lvl="0" indent="0">
              <a:buNone/>
            </a:pPr>
            <a:r>
              <a:rPr lang="en-GB" sz="1800" dirty="0"/>
              <a:t>Moved: Abhishek Patil	, Seconded: Ming Gan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847154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CF7B-269D-176D-8F6A-868EE3B1A0B6}"/>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A6E4DCC2-9ED3-EC03-723E-14AA2FCA5E12}"/>
              </a:ext>
            </a:extLst>
          </p:cNvPr>
          <p:cNvSpPr>
            <a:spLocks noGrp="1"/>
          </p:cNvSpPr>
          <p:nvPr>
            <p:ph idx="1"/>
          </p:nvPr>
        </p:nvSpPr>
        <p:spPr>
          <a:xfrm>
            <a:off x="685800" y="1981200"/>
            <a:ext cx="7770813" cy="4113213"/>
          </a:xfrm>
        </p:spPr>
        <p:txBody>
          <a:bodyPr/>
          <a:lstStyle/>
          <a:p>
            <a:pPr marL="0" lvl="0" indent="0">
              <a:buNone/>
            </a:pPr>
            <a:r>
              <a:rPr lang="en-GB" sz="2000" dirty="0"/>
              <a:t>Believing that the CSD contained in the document referenced below meets IEEE-SA guidelines,</a:t>
            </a:r>
            <a:endParaRPr lang="en-CA" sz="2000" dirty="0"/>
          </a:p>
          <a:p>
            <a:pPr marL="0" lvl="0" indent="0">
              <a:buNone/>
            </a:pPr>
            <a:r>
              <a:rPr lang="en-GB" sz="2000" dirty="0"/>
              <a:t>Request that the CSD contained in 11-24/0549r3 &lt;https://mentor.ieee.org/802.11/dcn/24/11-24-0549-03-immw-immw-draft-proposed-csd.docx&gt;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i="1" dirty="0"/>
              <a:t>Moved by [] on behalf of </a:t>
            </a:r>
            <a:r>
              <a:rPr lang="en-CA" sz="2000" i="1" dirty="0"/>
              <a:t>IMMW SG</a:t>
            </a:r>
          </a:p>
          <a:p>
            <a:pPr marL="0" lvl="0" indent="0">
              <a:buNone/>
            </a:pPr>
            <a:endParaRPr lang="en-CA" sz="2000" dirty="0"/>
          </a:p>
          <a:p>
            <a:pPr marL="0" lvl="0" indent="0">
              <a:buNone/>
            </a:pPr>
            <a:r>
              <a:rPr lang="en-GB" sz="1800" dirty="0"/>
              <a:t>IMMW SG vote: 141Y, 29N, 18A</a:t>
            </a:r>
          </a:p>
          <a:p>
            <a:pPr marL="0" lvl="0" indent="0">
              <a:buNone/>
            </a:pPr>
            <a:r>
              <a:rPr lang="en-GB" sz="1800" dirty="0"/>
              <a:t>Moved: Abhishek Patil	, Seconded: Tian Bin	, Result:</a:t>
            </a:r>
            <a:endParaRPr lang="en-US" dirty="0"/>
          </a:p>
        </p:txBody>
      </p:sp>
      <p:sp>
        <p:nvSpPr>
          <p:cNvPr id="4" name="Slide Number Placeholder 3">
            <a:extLst>
              <a:ext uri="{FF2B5EF4-FFF2-40B4-BE49-F238E27FC236}">
                <a16:creationId xmlns:a16="http://schemas.microsoft.com/office/drawing/2014/main" id="{7E36699F-8773-16F9-C893-E499C3294A8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BE7CAD80-D9DD-7C50-5EBF-D2208D650BBD}"/>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66699E2-3A66-895B-51C8-01A32BE992E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791717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US" sz="1800" dirty="0"/>
              <a:t>Goals for September 2024</a:t>
            </a:r>
          </a:p>
          <a:p>
            <a:pPr lvl="0">
              <a:buFont typeface="Arial" panose="020B0604020202020204" pitchFamily="34" charset="0"/>
              <a:buChar char="•"/>
            </a:pPr>
            <a:r>
              <a:rPr lang="en-US" sz="1800" dirty="0">
                <a:solidFill>
                  <a:schemeClr val="tx1"/>
                </a:solidFill>
              </a:rPr>
              <a:t>Teleconference Plan</a:t>
            </a: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endParaRPr lang="en-US" sz="2000" dirty="0"/>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No telecon</a:t>
            </a:r>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“IMMW”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“IMMW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115517</TotalTime>
  <Words>2314</Words>
  <Application>Microsoft Office PowerPoint</Application>
  <PresentationFormat>On-screen Show (4:3)</PresentationFormat>
  <Paragraphs>278</Paragraphs>
  <Slides>25</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MS Gothic</vt:lpstr>
      <vt:lpstr>Arial</vt:lpstr>
      <vt:lpstr>Arial Unicode MS</vt:lpstr>
      <vt:lpstr>Calibri</vt:lpstr>
      <vt:lpstr>Monotype Sorts</vt:lpstr>
      <vt:lpstr>Times New Roman</vt:lpstr>
      <vt:lpstr>Wingdings</vt:lpstr>
      <vt:lpstr>Office Theme</vt:lpstr>
      <vt:lpstr>Document</vt:lpstr>
      <vt:lpstr>IMMW Study Group July 2024 Meeting Agenda</vt:lpstr>
      <vt:lpstr>Registration for the July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IMMW SG Agenda</vt:lpstr>
      <vt:lpstr>IMMW SG Schedule</vt:lpstr>
      <vt:lpstr>Submission’s List</vt:lpstr>
      <vt:lpstr>Tuesday Agenda–PM2</vt:lpstr>
      <vt:lpstr>Approve SG minutes</vt:lpstr>
      <vt:lpstr>PAR Approval Motion</vt:lpstr>
      <vt:lpstr>CSD Approval Motion</vt:lpstr>
      <vt:lpstr>Wednesday Agenda–PM2</vt:lpstr>
      <vt:lpstr>Goals for September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1431</cp:revision>
  <cp:lastPrinted>1601-01-01T00:00:00Z</cp:lastPrinted>
  <dcterms:created xsi:type="dcterms:W3CDTF">2017-01-26T15:28:16Z</dcterms:created>
  <dcterms:modified xsi:type="dcterms:W3CDTF">2024-07-16T22:04:04Z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