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1072" r:id="rId4"/>
    <p:sldId id="649" r:id="rId5"/>
    <p:sldId id="2459" r:id="rId6"/>
    <p:sldId id="117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7" d="100"/>
          <a:sy n="97" d="100"/>
        </p:scale>
        <p:origin x="91" y="2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802.11-24/0995r1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802.11-24/0995r1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312-01-immw-draft-p802-11bq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4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July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for the </a:t>
            </a:r>
            <a:r>
              <a:rPr lang="en-US" sz="2000" b="0"/>
              <a:t>mid-week plenary</a:t>
            </a:r>
            <a:endParaRPr lang="en-US" sz="2000" b="0" dirty="0"/>
          </a:p>
          <a:p>
            <a:r>
              <a:rPr lang="en-GB" sz="2000" b="0" dirty="0"/>
              <a:t>R</a:t>
            </a:r>
            <a:r>
              <a:rPr lang="en-US" sz="2000" b="0" dirty="0"/>
              <a:t>1 Updates to draft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(JULY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P802.11bk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LB286 on P802.11bk D2.0 as contained in documents 11-24-754r5, 11-24-951r1, 11-24-958r2, 11-24-1073r1, 11-24-966r4, 11-24-954r4, and 11-24-1080r1, 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P802.11bk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Moved: Christian Berger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Roy Want</a:t>
            </a:r>
            <a:r>
              <a:rPr lang="en-GB" sz="2000" b="1" dirty="0"/>
              <a:t>, </a:t>
            </a:r>
            <a:r>
              <a:rPr lang="en-US" sz="2000" dirty="0"/>
              <a:t>Result: 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https://mentor.ieee.org/802.11/dcn/24/11-24-1312-01-immw-draft-p802-11bq-par.pdf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Ming Gan</a:t>
            </a:r>
            <a:r>
              <a:rPr lang="en-GB" sz="2000" b="1" dirty="0"/>
              <a:t>, </a:t>
            </a:r>
            <a:r>
              <a:rPr lang="en-US" sz="2000" dirty="0"/>
              <a:t>Result: 137/33/28]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3: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https://mentor.ieee.org/802.11/dcn/24/11-24-0549-04-immw-immw-draft-proposed-csd.docx</a:t>
            </a:r>
            <a:r>
              <a:rPr lang="en-US" altLang="zh-CN" sz="2000" dirty="0"/>
              <a:t>  be posted to the IEEE 802 Executive Committee (EC) agenda for WG 802 preview and EC approval to submit to </a:t>
            </a:r>
            <a:r>
              <a:rPr lang="en-US" altLang="zh-CN" sz="2000" dirty="0" err="1"/>
              <a:t>NesCom</a:t>
            </a:r>
            <a:r>
              <a:rPr lang="en-US" altLang="zh-CN" sz="2000" dirty="0"/>
              <a:t>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xx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fails/passes)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Tian Bin, </a:t>
            </a:r>
            <a:r>
              <a:rPr lang="en-US" sz="2000" dirty="0"/>
              <a:t>Result: 141/29/18]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72</TotalTime>
  <Words>481</Words>
  <Application>Microsoft Office PowerPoint</Application>
  <PresentationFormat>Widescreen</PresentationFormat>
  <Paragraphs>70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微软雅黑</vt:lpstr>
      <vt:lpstr>MS Gothic</vt:lpstr>
      <vt:lpstr>MS PGothic</vt:lpstr>
      <vt:lpstr>宋体</vt:lpstr>
      <vt:lpstr>Arial Unicode MS</vt:lpstr>
      <vt:lpstr>Times New Roman</vt:lpstr>
      <vt:lpstr>Office Theme</vt:lpstr>
      <vt:lpstr>Document</vt:lpstr>
      <vt:lpstr>802.11 July 2024 WG Motions</vt:lpstr>
      <vt:lpstr>Abstract</vt:lpstr>
      <vt:lpstr>WeDNESDAY (JULY 17) </vt:lpstr>
      <vt:lpstr>Motion 1: P802.11bk Re-circulation Letter Ballot</vt:lpstr>
      <vt:lpstr>Motion 2: P802.11bq PAR approval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1999</cp:revision>
  <cp:lastPrinted>1601-01-01T00:00:00Z</cp:lastPrinted>
  <dcterms:created xsi:type="dcterms:W3CDTF">2018-05-10T16:45:22Z</dcterms:created>
  <dcterms:modified xsi:type="dcterms:W3CDTF">2024-07-17T17:24:49Z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1721236634</vt:lpwstr>
  </property>
</Properties>
</file>