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11" Type="http://schemas.openxmlformats.org/officeDocument/2006/relationships/hyperlink" Target="https://mentor.ieee.org/802.11/dcn/23/11-23-2148-01-00bh-probability-of-irm-duplicates.ppt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0884-00-00bh-p802-11bh-initial-sa-comments-personal-comments.xlsx" TargetMode="External"/><Relationship Id="rId4" Type="http://schemas.openxmlformats.org/officeDocument/2006/relationships/hyperlink" Target="https://mentor.ieee.org/802.11/dcn/24/11-24-0883-11-00bh-p802-11bh-initial-sa-comments.xlsx" TargetMode="External"/><Relationship Id="rId9" Type="http://schemas.openxmlformats.org/officeDocument/2006/relationships/hyperlink" Target="https://mentor.ieee.org/802.11/dcn/24/11-24-1026-00-00bh-resolution-of-padding-cid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9-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11-24/0883r11</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https://mentor.ieee.org/802.11/dcn/24/11-24-0898-01-00bh-sa-cr-for-cid3131.docx</a:t>
            </a:r>
            <a:r>
              <a:rPr lang="en-US" sz="1600" dirty="0"/>
              <a:t> (Mutgan)</a:t>
            </a:r>
          </a:p>
          <a:p>
            <a:pPr marL="1257300" lvl="2" indent="-457200">
              <a:spcBef>
                <a:spcPts val="0"/>
              </a:spcBef>
              <a:spcAft>
                <a:spcPts val="0"/>
              </a:spcAft>
              <a:buFont typeface="Arial" panose="020B0604020202020204" pitchFamily="34" charset="0"/>
              <a:buChar char="•"/>
              <a:defRPr/>
            </a:pPr>
            <a:r>
              <a:rPr lang="en-US" sz="1600" dirty="0"/>
              <a:t>Editorial comments (Ansley, Hamilton, et al)</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https://mentor.ieee.org/802.11/dcn/24/11-24-1015-00-00bh-tgbh-cids-on-shared-identity-state.docx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https://mentor.ieee.org/802.11/dcn/24/11-24-1026-00-00bh-resolution-of-padding-cids.docx</a:t>
            </a:r>
            <a:r>
              <a:rPr lang="en-US" sz="1600" dirty="0"/>
              <a:t> (Harkins)</a:t>
            </a:r>
            <a:endParaRPr lang="en-US" sz="1600" dirty="0">
              <a:hlinkClick r:id="rId10"/>
            </a:endParaRPr>
          </a:p>
          <a:p>
            <a:pPr marL="1257300" lvl="2" indent="-457200">
              <a:spcBef>
                <a:spcPts val="0"/>
              </a:spcBef>
              <a:spcAft>
                <a:spcPts val="0"/>
              </a:spcAft>
              <a:buFont typeface="Arial" panose="020B0604020202020204" pitchFamily="34" charset="0"/>
              <a:buChar char="•"/>
              <a:defRPr/>
            </a:pPr>
            <a:r>
              <a:rPr lang="en-US" sz="1600" dirty="0"/>
              <a:t>Revisit: CID 3081, 11-24/916 (Smith); CID 3107, 11-24/968 (Smith); CID 3121, 11-24/931 (de la Oliva); CIDs 3005, 3009, 3153, 11-24/0893 (Yang); ANA alignment CID 3112?</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https://mentor.ieee.org/802.11/dcn/24/11-24-0884-00-00bh-p802-11bh-initial-sa-comments-personal-comments.xlsx</a:t>
            </a:r>
            <a:r>
              <a:rPr lang="en-US" sz="1600" dirty="0"/>
              <a:t> (Hamilton)</a:t>
            </a:r>
          </a:p>
          <a:p>
            <a:pPr marL="1257300" lvl="2" indent="-457200">
              <a:spcBef>
                <a:spcPts val="0"/>
              </a:spcBef>
              <a:spcAft>
                <a:spcPts val="0"/>
              </a:spcAft>
              <a:buFont typeface="Arial" panose="020B0604020202020204" pitchFamily="34" charset="0"/>
              <a:buChar char="•"/>
              <a:defRPr/>
            </a:pPr>
            <a:r>
              <a:rPr lang="en-US" sz="1600" dirty="0">
                <a:hlinkClick r:id="rId11"/>
              </a:rPr>
              <a:t>https://mentor.ieee.org/802.11/dcn/23/11-23-2148-01-00bh-probability-of-irm-duplicates.pptx</a:t>
            </a:r>
            <a:r>
              <a:rPr lang="en-US" sz="1600"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11-24/0883r9</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107878</TotalTime>
  <Words>2471</Words>
  <Application>Microsoft Office PowerPoint</Application>
  <PresentationFormat>Widescreen</PresentationFormat>
  <Paragraphs>229</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732</cp:revision>
  <cp:lastPrinted>1601-01-01T00:00:00Z</cp:lastPrinted>
  <dcterms:created xsi:type="dcterms:W3CDTF">2021-01-26T19:12:38Z</dcterms:created>
  <dcterms:modified xsi:type="dcterms:W3CDTF">2024-06-19T07:25:04Z</dcterms:modified>
</cp:coreProperties>
</file>