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8" d="100"/>
          <a:sy n="88" d="100"/>
        </p:scale>
        <p:origin x="60" y="13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185-00-00bh-some-thoughts-on-the-text-conlision-between-11bh-and-11be.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4/11-24-1274-00-00bh-sa-cr-for-some-cids.docx" TargetMode="External"/><Relationship Id="rId4" Type="http://schemas.openxmlformats.org/officeDocument/2006/relationships/hyperlink" Target="https://mentor.ieee.org/802.11/dcn/24/11-24-1271-00-00bh-cr-for-recirc-cids-misc.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262-02-00bh-p802-11bh-sa-recirc1-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11-24/1185r0</a:t>
            </a:r>
            <a:r>
              <a:rPr lang="en-US" sz="1800" dirty="0"/>
              <a:t> CID 4003 (text collision between 11bh and 11be) - Jay Yang (Mon PM1)</a:t>
            </a:r>
          </a:p>
          <a:p>
            <a:pPr marL="457200" indent="-457200">
              <a:spcBef>
                <a:spcPts val="300"/>
              </a:spcBef>
              <a:spcAft>
                <a:spcPts val="0"/>
              </a:spcAft>
              <a:buFont typeface="Arial" panose="020B0604020202020204" pitchFamily="34" charset="0"/>
              <a:buChar char="•"/>
              <a:defRPr/>
            </a:pPr>
            <a:r>
              <a:rPr lang="en-US" sz="1800" dirty="0">
                <a:hlinkClick r:id="rId4"/>
              </a:rPr>
              <a:t>11-24/1271r0</a:t>
            </a:r>
            <a:r>
              <a:rPr lang="en-US" sz="1800" dirty="0"/>
              <a:t> CIDs 4046, 4061, 4112, 4113 - Jay Yang (Mon PM1)</a:t>
            </a:r>
          </a:p>
          <a:p>
            <a:pPr marL="457200" indent="-457200">
              <a:spcBef>
                <a:spcPts val="300"/>
              </a:spcBef>
              <a:spcAft>
                <a:spcPts val="0"/>
              </a:spcAft>
              <a:buFont typeface="Arial" panose="020B0604020202020204" pitchFamily="34" charset="0"/>
              <a:buChar char="•"/>
              <a:defRPr/>
            </a:pPr>
            <a:r>
              <a:rPr lang="en-US" sz="1800" dirty="0">
                <a:hlinkClick r:id="rId5"/>
              </a:rPr>
              <a:t>11-24/1274r0</a:t>
            </a:r>
            <a:r>
              <a:rPr lang="en-US" sz="1800" dirty="0"/>
              <a:t> CIDs 4000, 4001 – Okan </a:t>
            </a:r>
            <a:r>
              <a:rPr lang="en-US" sz="1800" dirty="0" err="1"/>
              <a:t>Mutgen</a:t>
            </a:r>
            <a:r>
              <a:rPr lang="en-US" sz="1800" dirty="0"/>
              <a:t> (Tues EVE)</a:t>
            </a:r>
          </a:p>
          <a:p>
            <a:pPr marL="457200" indent="-457200">
              <a:spcBef>
                <a:spcPts val="300"/>
              </a:spcBef>
              <a:spcAft>
                <a:spcPts val="0"/>
              </a:spcAft>
              <a:buFont typeface="Arial" panose="020B0604020202020204" pitchFamily="34" charset="0"/>
              <a:buChar char="•"/>
              <a:defRPr/>
            </a:pPr>
            <a:r>
              <a:rPr lang="en-US" sz="1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11-24/1262r2</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11-22/0651r47</a:t>
            </a:r>
            <a:r>
              <a:rPr lang="en-US" sz="2000" b="0" dirty="0"/>
              <a:t> </a:t>
            </a:r>
          </a:p>
          <a:p>
            <a:pPr marL="457200"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105927</TotalTime>
  <Words>2676</Words>
  <Application>Microsoft Office PowerPoint</Application>
  <PresentationFormat>Widescreen</PresentationFormat>
  <Paragraphs>296</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17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717</cp:revision>
  <cp:lastPrinted>1601-01-01T00:00:00Z</cp:lastPrinted>
  <dcterms:created xsi:type="dcterms:W3CDTF">2021-01-26T19:12:38Z</dcterms:created>
  <dcterms:modified xsi:type="dcterms:W3CDTF">2024-07-16T00:50:52Z</dcterms:modified>
</cp:coreProperties>
</file>