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6" d="100"/>
          <a:sy n="76" d="100"/>
        </p:scale>
        <p:origin x="76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24/06/07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11-22/0651r45</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11-24/979</a:t>
            </a:r>
          </a:p>
          <a:p>
            <a:pPr marL="1257300" lvl="2" indent="-457200">
              <a:lnSpc>
                <a:spcPct val="90000"/>
              </a:lnSpc>
              <a:spcBef>
                <a:spcPts val="0"/>
              </a:spcBef>
              <a:spcAft>
                <a:spcPts val="600"/>
              </a:spcAft>
              <a:buFont typeface="Arial" panose="020B0604020202020204" pitchFamily="34" charset="0"/>
              <a:buChar char="•"/>
              <a:defRPr/>
            </a:pPr>
            <a:r>
              <a:rPr lang="en-US" sz="2800" dirty="0"/>
              <a:t>June 4: 11-24/980</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11-22/0651r45</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11-22/0651r45</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11-22/0651r45</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11-22/0651r45</a:t>
            </a:r>
            <a:r>
              <a:rPr lang="en-US" sz="2000" b="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Ad-hoc meeting ?</a:t>
            </a:r>
            <a:endParaRPr lang="en-US" b="0" dirty="0"/>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104233</TotalTime>
  <Words>2619</Words>
  <Application>Microsoft Office PowerPoint</Application>
  <PresentationFormat>Widescreen</PresentationFormat>
  <Paragraphs>291</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708</cp:revision>
  <cp:lastPrinted>1601-01-01T00:00:00Z</cp:lastPrinted>
  <dcterms:created xsi:type="dcterms:W3CDTF">2021-01-26T19:12:38Z</dcterms:created>
  <dcterms:modified xsi:type="dcterms:W3CDTF">2024-06-07T22:12:28Z</dcterms:modified>
</cp:coreProperties>
</file>