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EAFED8-6F30-45D5-ACAA-57F307F5CCA9}" v="8" dt="2024-07-18T23:46:21.6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A00A8FD0-2D58-40D4-B9AF-A7842FB21F27}" dt="2024-03-15T00:56:47.766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A00A8FD0-2D58-40D4-B9AF-A7842FB21F27}" dt="2024-03-15T01:08:31.317" v="552" actId="14100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00A8FD0-2D58-40D4-B9AF-A7842FB21F27}" dt="2024-03-15T01:04:26.835" v="161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A00A8FD0-2D58-40D4-B9AF-A7842FB21F27}" dt="2024-03-15T01:04:41.518" v="174" actId="20577"/>
          <ac:spMkLst>
            <pc:docMk/>
            <pc:sldMk cId="3928206792" sldId="262"/>
            <ac:spMk id="11" creationId="{C945E25D-E1EE-4DE9-246C-B083D8BE58B6}"/>
          </ac:spMkLst>
        </pc:spChg>
      </pc:sld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7B60231E-E28C-4016-9CA2-AF35D1938248}" dt="2024-01-19T01:20:17.678" v="503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B60231E-E28C-4016-9CA2-AF35D1938248}" dt="2024-01-19T00:56:40.221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7B60231E-E28C-4016-9CA2-AF35D1938248}" dt="2024-01-19T01:34:00.567" v="504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B60231E-E28C-4016-9CA2-AF35D1938248}" dt="2024-01-19T00:56:42.834" v="3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B60231E-E28C-4016-9CA2-AF35D1938248}" dt="2024-01-19T00:56:36.456" v="29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B60231E-E28C-4016-9CA2-AF35D1938248}" dt="2024-01-19T01:35:10.253" v="51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B60231E-E28C-4016-9CA2-AF35D1938248}" dt="2024-01-19T01:14:31.327" v="40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B60231E-E28C-4016-9CA2-AF35D1938248}" dt="2024-01-19T00:56:41.599" v="31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B60231E-E28C-4016-9CA2-AF35D1938248}" dt="2024-01-19T01:03:59.336" v="40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B60231E-E28C-4016-9CA2-AF35D1938248}" dt="2024-01-19T01:35:20.690" v="5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7B60231E-E28C-4016-9CA2-AF35D1938248}" dt="2024-01-19T00:56:27.412" v="1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  <pc:sldChg chg="modSp mod">
        <pc:chgData name="Alfred Asterjadhi" userId="39de57b9-85c0-4fd1-aaac-8ca2b6560ad0" providerId="ADAL" clId="{A5760E94-6D05-4E8B-9C5E-9F7B2E34268C}" dt="2024-05-17T07:29:24.606" v="52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A5760E94-6D05-4E8B-9C5E-9F7B2E34268C}" dt="2024-05-17T07:29:24.606" v="522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A5760E94-6D05-4E8B-9C5E-9F7B2E34268C}" dt="2024-05-16T19:00:44.613" v="503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A5760E94-6D05-4E8B-9C5E-9F7B2E34268C}" dt="2024-05-16T19:00:56.768" v="50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A5760E94-6D05-4E8B-9C5E-9F7B2E34268C}" dt="2024-05-16T19:00:56.768" v="507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A5760E94-6D05-4E8B-9C5E-9F7B2E34268C}" dt="2024-05-16T13:41:53.043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A5760E94-6D05-4E8B-9C5E-9F7B2E34268C}" dt="2024-05-16T13:41:31.94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A5760E94-6D05-4E8B-9C5E-9F7B2E34268C}" dt="2024-05-16T13:41:28.252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A5760E94-6D05-4E8B-9C5E-9F7B2E34268C}" dt="2024-05-16T13:41:53.043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A5760E94-6D05-4E8B-9C5E-9F7B2E34268C}" dt="2024-05-16T19:01:12.426" v="518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5760E94-6D05-4E8B-9C5E-9F7B2E34268C}" dt="2024-05-16T18:49:16.531" v="81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A5760E94-6D05-4E8B-9C5E-9F7B2E34268C}" dt="2024-05-16T19:01:12.426" v="518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A5760E94-6D05-4E8B-9C5E-9F7B2E34268C}" dt="2024-05-17T07:29:15.352" v="52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60E94-6D05-4E8B-9C5E-9F7B2E34268C}" dt="2024-05-17T07:29:15.352" v="52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3BD260E-E30B-4979-B27A-377EBF04DBDB}"/>
    <pc:docChg chg="custSel modSld modMainMaster">
      <pc:chgData name="Alfred Asterjadhi" userId="39de57b9-85c0-4fd1-aaac-8ca2b6560ad0" providerId="ADAL" clId="{13BD260E-E30B-4979-B27A-377EBF04DBDB}" dt="2024-06-07T17:31:56.668" v="32"/>
      <pc:docMkLst>
        <pc:docMk/>
      </pc:docMkLst>
      <pc:sldChg chg="modSp mod">
        <pc:chgData name="Alfred Asterjadhi" userId="39de57b9-85c0-4fd1-aaac-8ca2b6560ad0" providerId="ADAL" clId="{13BD260E-E30B-4979-B27A-377EBF04DBDB}" dt="2024-06-07T17:27:51.406" v="29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D260E-E30B-4979-B27A-377EBF04DBDB}" dt="2024-06-07T17:27:51.406" v="29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D260E-E30B-4979-B27A-377EBF04DBDB}" dt="2024-06-07T17:26:32.991" v="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13BD260E-E30B-4979-B27A-377EBF04DBDB}" dt="2024-06-07T17:26:45.754" v="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D260E-E30B-4979-B27A-377EBF04DBDB}" dt="2024-06-07T17:27:56.634" v="31" actId="207"/>
        <pc:sldMkLst>
          <pc:docMk/>
          <pc:sldMk cId="7809349" sldId="259"/>
        </pc:sldMkLst>
        <pc:spChg chg="mod">
          <ac:chgData name="Alfred Asterjadhi" userId="39de57b9-85c0-4fd1-aaac-8ca2b6560ad0" providerId="ADAL" clId="{13BD260E-E30B-4979-B27A-377EBF04DBDB}" dt="2024-06-07T17:27:56.634" v="31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3BD260E-E30B-4979-B27A-377EBF04DBDB}" dt="2024-06-07T17:26:36.192" v="8"/>
          <ac:spMkLst>
            <pc:docMk/>
            <pc:sldMk cId="7809349" sldId="259"/>
            <ac:spMk id="5" creationId="{DB4CA25A-C649-4BB9-B766-914E296AD4EC}"/>
          </ac:spMkLst>
        </pc:spChg>
        <pc:spChg chg="mod">
          <ac:chgData name="Alfred Asterjadhi" userId="39de57b9-85c0-4fd1-aaac-8ca2b6560ad0" providerId="ADAL" clId="{13BD260E-E30B-4979-B27A-377EBF04DBDB}" dt="2024-06-07T17:26:53.046" v="2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D260E-E30B-4979-B27A-377EBF04DBDB}" dt="2024-06-07T17:31:56.668" v="32"/>
        <pc:sldMkLst>
          <pc:docMk/>
          <pc:sldMk cId="4134685600" sldId="261"/>
        </pc:sldMkLst>
        <pc:spChg chg="mod">
          <ac:chgData name="Alfred Asterjadhi" userId="39de57b9-85c0-4fd1-aaac-8ca2b6560ad0" providerId="ADAL" clId="{13BD260E-E30B-4979-B27A-377EBF04DBDB}" dt="2024-06-07T17:26:42.331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D260E-E30B-4979-B27A-377EBF04DBDB}" dt="2024-06-07T17:26:31.319" v="5"/>
          <ac:spMkLst>
            <pc:docMk/>
            <pc:sldMk cId="4134685600" sldId="261"/>
            <ac:spMk id="5" creationId="{1106131F-7E17-4A3F-827A-9D98E6264FA1}"/>
          </ac:spMkLst>
        </pc:spChg>
        <pc:spChg chg="mod">
          <ac:chgData name="Alfred Asterjadhi" userId="39de57b9-85c0-4fd1-aaac-8ca2b6560ad0" providerId="ADAL" clId="{13BD260E-E30B-4979-B27A-377EBF04DBDB}" dt="2024-06-07T17:27:48.371" v="28" actId="207"/>
          <ac:spMkLst>
            <pc:docMk/>
            <pc:sldMk cId="4134685600" sldId="261"/>
            <ac:spMk id="7" creationId="{E078C9E1-E261-45D9-B17A-B795E415F549}"/>
          </ac:spMkLst>
        </pc:spChg>
        <pc:graphicFrameChg chg="mod">
          <ac:chgData name="Alfred Asterjadhi" userId="39de57b9-85c0-4fd1-aaac-8ca2b6560ad0" providerId="ADAL" clId="{13BD260E-E30B-4979-B27A-377EBF04DBDB}" dt="2024-06-07T17:31:56.668" v="32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D260E-E30B-4979-B27A-377EBF04DBDB}" dt="2024-06-07T17:27:53.606" v="3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D260E-E30B-4979-B27A-377EBF04DBDB}" dt="2024-06-07T17:27:53.606" v="3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D260E-E30B-4979-B27A-377EBF04DBDB}" dt="2024-06-07T17:26:34.565" v="7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13BD260E-E30B-4979-B27A-377EBF04DBDB}" dt="2024-06-07T17:26:49.282" v="20" actId="20577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 modSldLayout">
        <pc:chgData name="Alfred Asterjadhi" userId="39de57b9-85c0-4fd1-aaac-8ca2b6560ad0" providerId="ADAL" clId="{13BD260E-E30B-4979-B27A-377EBF04DBDB}" dt="2024-06-07T17:27:05.344" v="2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D260E-E30B-4979-B27A-377EBF04DBDB}" dt="2024-05-31T21:59:57.075" v="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3BD260E-E30B-4979-B27A-377EBF04DBDB}" dt="2024-06-07T17:27:02.559" v="25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13BD260E-E30B-4979-B27A-377EBF04DBDB}" dt="2024-06-07T17:27:04.003" v="26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3BD260E-E30B-4979-B27A-377EBF04DBDB}" dt="2024-06-07T17:27:04.003" v="26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3BD260E-E30B-4979-B27A-377EBF04DBDB}" dt="2024-06-07T17:27:05.344" v="27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3BD260E-E30B-4979-B27A-377EBF04DBDB}" dt="2024-06-07T17:27:05.344" v="27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229C5B5E-AD82-4F84-A0D5-0CEA73DFC238}" dt="2024-02-02T18:22:01.444" v="56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29C5B5E-AD82-4F84-A0D5-0CEA73DFC238}" dt="2024-02-02T18:21:56.276" v="5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29C5B5E-AD82-4F84-A0D5-0CEA73DFC238}" dt="2024-02-02T18:20:40.025" v="5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29C5B5E-AD82-4F84-A0D5-0CEA73DFC238}" dt="2024-02-02T18:22:13.418" v="59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29C5B5E-AD82-4F84-A0D5-0CEA73DFC238}" dt="2024-02-02T18:20:44.733" v="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29C5B5E-AD82-4F84-A0D5-0CEA73DFC238}" dt="2024-02-02T18:20:35.02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29C5B5E-AD82-4F84-A0D5-0CEA73DFC238}" dt="2024-02-02T18:20:50.042" v="12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29C5B5E-AD82-4F84-A0D5-0CEA73DFC238}" dt="2024-02-02T18:21:33.889" v="32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29C5B5E-AD82-4F84-A0D5-0CEA73DFC238}" dt="2024-02-02T18:22:05.591" v="57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29C5B5E-AD82-4F84-A0D5-0CEA73DFC238}" dt="2024-02-02T18:20:42.161" v="6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29C5B5E-AD82-4F84-A0D5-0CEA73DFC238}" dt="2024-02-02T18:21:04.910" v="2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29C5B5E-AD82-4F84-A0D5-0CEA73DFC238}" dt="2024-02-02T18:21:08.599" v="2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7EAFED8-6F30-45D5-ACAA-57F307F5CCA9}"/>
    <pc:docChg chg="undo custSel modSld modMainMaster">
      <pc:chgData name="Alfred Asterjadhi" userId="39de57b9-85c0-4fd1-aaac-8ca2b6560ad0" providerId="ADAL" clId="{27EAFED8-6F30-45D5-ACAA-57F307F5CCA9}" dt="2024-07-19T03:35:13.963" v="777" actId="20577"/>
      <pc:docMkLst>
        <pc:docMk/>
      </pc:docMkLst>
      <pc:sldChg chg="modSp mod">
        <pc:chgData name="Alfred Asterjadhi" userId="39de57b9-85c0-4fd1-aaac-8ca2b6560ad0" providerId="ADAL" clId="{27EAFED8-6F30-45D5-ACAA-57F307F5CCA9}" dt="2024-07-18T23:47:10.988" v="634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27EAFED8-6F30-45D5-ACAA-57F307F5CCA9}" dt="2024-07-18T23:29:45.488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7EAFED8-6F30-45D5-ACAA-57F307F5CCA9}" dt="2024-07-18T23:47:10.988" v="634" actId="6549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27EAFED8-6F30-45D5-ACAA-57F307F5CCA9}" dt="2024-07-18T23:47:24.567" v="636" actId="207"/>
        <pc:sldMkLst>
          <pc:docMk/>
          <pc:sldMk cId="7809349" sldId="259"/>
        </pc:sldMkLst>
        <pc:spChg chg="mod">
          <ac:chgData name="Alfred Asterjadhi" userId="39de57b9-85c0-4fd1-aaac-8ca2b6560ad0" providerId="ADAL" clId="{27EAFED8-6F30-45D5-ACAA-57F307F5CCA9}" dt="2024-07-18T23:47:24.567" v="636" actId="207"/>
          <ac:spMkLst>
            <pc:docMk/>
            <pc:sldMk cId="7809349" sldId="259"/>
            <ac:spMk id="2" creationId="{77B92DC9-A3A7-4A8B-92B1-7E0AABF4FECD}"/>
          </ac:spMkLst>
        </pc:spChg>
      </pc:sldChg>
      <pc:sldChg chg="modSp mod">
        <pc:chgData name="Alfred Asterjadhi" userId="39de57b9-85c0-4fd1-aaac-8ca2b6560ad0" providerId="ADAL" clId="{27EAFED8-6F30-45D5-ACAA-57F307F5CCA9}" dt="2024-07-18T23:29:40.001" v="9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7EAFED8-6F30-45D5-ACAA-57F307F5CCA9}" dt="2024-07-18T23:29:35.212" v="5" actId="20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7EAFED8-6F30-45D5-ACAA-57F307F5CCA9}" dt="2024-07-18T23:29:40.001" v="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7EAFED8-6F30-45D5-ACAA-57F307F5CCA9}" dt="2024-07-19T03:34:57.778" v="77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7EAFED8-6F30-45D5-ACAA-57F307F5CCA9}" dt="2024-07-19T03:34:08.746" v="746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7EAFED8-6F30-45D5-ACAA-57F307F5CCA9}" dt="2024-07-19T03:34:57.778" v="775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27EAFED8-6F30-45D5-ACAA-57F307F5CCA9}" dt="2024-07-19T03:35:13.963" v="7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7EAFED8-6F30-45D5-ACAA-57F307F5CCA9}" dt="2024-07-19T03:35:13.963" v="77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802.11-24/0977r1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976-13-00bn-tgbn-july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171-13-00bn-tgbn-motions-list-part-1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July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2024-07-18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706634"/>
              </p:ext>
            </p:extLst>
          </p:nvPr>
        </p:nvGraphicFramePr>
        <p:xfrm>
          <a:off x="1825625" y="2686050"/>
          <a:ext cx="85407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0839" progId="Word.Document.8">
                  <p:embed/>
                </p:oleObj>
              </mc:Choice>
              <mc:Fallback>
                <p:oleObj name="Document" r:id="rId2" imgW="8552553" imgH="2510839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6050"/>
                        <a:ext cx="8540750" cy="2500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TGbn had scheduled 11 sessions during the July plenary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Discussed around 80 technical submissions, covering a variety of topics:</a:t>
            </a:r>
            <a:endParaRPr lang="en-US" sz="16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UEQM, multi AP, statistics reporting, coexistence, coordinated spatial reuse (CSR), distributed RU (dRU),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Beamforming, PAPR, MIMO, power save (AP and STA), LDPC, range extension, control frame design,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Low latency, PPDU design, interference mitigation, preemption, non-primary channel access (NPCA),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TWT, channel access, roaming, MIMO, coordinated beamforming (CBF), Cr-TWT,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Consensus reached on UEQM</a:t>
            </a:r>
            <a:r>
              <a:rPr lang="en-US" sz="1800" dirty="0">
                <a:solidFill>
                  <a:schemeClr val="tx1"/>
                </a:solidFill>
              </a:rPr>
              <a:t>, enhanced long range (ELR), 2x LDPC, CSR, CBF, coexistence and included additional details on dRU, PPDU design, roaming, TWT,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hlinkClick r:id="rId3"/>
              </a:rPr>
              <a:t>11-24/0976r13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Motions are available in </a:t>
            </a:r>
            <a:r>
              <a:rPr lang="en-US" sz="2000" dirty="0">
                <a:hlinkClick r:id="rId4"/>
              </a:rPr>
              <a:t>11-24/171r13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September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Discuss technical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Continue populating the TGbn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724400"/>
          </a:xfrm>
        </p:spPr>
        <p:txBody>
          <a:bodyPr/>
          <a:lstStyle/>
          <a:p>
            <a:pPr lvl="0"/>
            <a:r>
              <a:rPr lang="en-US" sz="2000" dirty="0"/>
              <a:t>We will continue with our usual pattern: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Twice a week (Monday 19:00-21:00ET, Thursday 10:00-12:00ET),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usual alternations between PHY/MAC and Joint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Week after IEEE F2F will be off, and we will account for other eventual holidays.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5157</TotalTime>
  <Words>393</Words>
  <Application>Microsoft Office PowerPoint</Application>
  <PresentationFormat>Widescreen</PresentationFormat>
  <Paragraphs>48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July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2024-07-19T03:35:18Z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