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89904D-0977-463F-BF94-A50A9EF13D61}" v="4" dt="2024-07-18T23:21:33.2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6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537DF05-EE2E-4C95-A3D8-D69FCB70C34D}"/>
    <pc:docChg chg="undo custSel modSld modMainMaster">
      <pc:chgData name="Alfred Asterjadhi" userId="39de57b9-85c0-4fd1-aaac-8ca2b6560ad0" providerId="ADAL" clId="{E537DF05-EE2E-4C95-A3D8-D69FCB70C34D}" dt="2024-05-16T10:09:57.772" v="1375" actId="20577"/>
      <pc:docMkLst>
        <pc:docMk/>
      </pc:docMkLst>
      <pc:sldChg chg="addSp delSp modSp mod chgLayout">
        <pc:chgData name="Alfred Asterjadhi" userId="39de57b9-85c0-4fd1-aaac-8ca2b6560ad0" providerId="ADAL" clId="{E537DF05-EE2E-4C95-A3D8-D69FCB70C34D}" dt="2024-05-16T10:09:57.772" v="1375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E537DF05-EE2E-4C95-A3D8-D69FCB70C34D}" dt="2024-05-16T10:09:57.772" v="1375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E537DF05-EE2E-4C95-A3D8-D69FCB70C34D}" dt="2024-05-16T10:00:21.425" v="1017" actId="14100"/>
          <ac:spMkLst>
            <pc:docMk/>
            <pc:sldMk cId="2033199149" sldId="257"/>
            <ac:spMk id="10" creationId="{955341F2-55BB-8694-D8EB-AC5BFCF3ACF6}"/>
          </ac:spMkLst>
        </pc:spChg>
        <pc:spChg chg="mod">
          <ac:chgData name="Alfred Asterjadhi" userId="39de57b9-85c0-4fd1-aaac-8ca2b6560ad0" providerId="ADAL" clId="{E537DF05-EE2E-4C95-A3D8-D69FCB70C34D}" dt="2024-05-16T10:00:25.235" v="1018" actId="14100"/>
          <ac:spMkLst>
            <pc:docMk/>
            <pc:sldMk cId="2033199149" sldId="257"/>
            <ac:spMk id="12" creationId="{14FD5F91-E781-C29E-8549-BA8022BD66B8}"/>
          </ac:spMkLst>
        </pc:spChg>
        <pc:spChg chg="add del mo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26" creationId="{010E54B6-AE8E-997B-0F71-B56ABFBC90FF}"/>
          </ac:spMkLst>
        </pc:spChg>
        <pc:spChg chg="add del mo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27" creationId="{EB2D0560-6A6D-BDF8-C6B9-993AE48DAD46}"/>
          </ac:spMkLst>
        </pc:spChg>
        <pc:spChg chg="add del mo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28" creationId="{0F04D5F6-9D9A-30E6-A29D-62304276B96A}"/>
          </ac:spMkLst>
        </pc:spChg>
        <pc:spChg chg="add del mo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29" creationId="{23E08DF9-A770-E077-09D0-A1C9B05DB23C}"/>
          </ac:spMkLst>
        </pc:spChg>
        <pc:spChg chg="add del mo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30" creationId="{141064AB-F724-8DC1-5A18-6E52932D94F9}"/>
          </ac:spMkLst>
        </pc:spChg>
      </pc:sldChg>
      <pc:sldChg chg="modSp mod">
        <pc:chgData name="Alfred Asterjadhi" userId="39de57b9-85c0-4fd1-aaac-8ca2b6560ad0" providerId="ADAL" clId="{E537DF05-EE2E-4C95-A3D8-D69FCB70C34D}" dt="2024-05-16T09:50:01.702" v="7"/>
        <pc:sldMkLst>
          <pc:docMk/>
          <pc:sldMk cId="7809349" sldId="259"/>
        </pc:sldMkLst>
        <pc:spChg chg="mod">
          <ac:chgData name="Alfred Asterjadhi" userId="39de57b9-85c0-4fd1-aaac-8ca2b6560ad0" providerId="ADAL" clId="{E537DF05-EE2E-4C95-A3D8-D69FCB70C34D}" dt="2024-05-16T09:50:01.702" v="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537DF05-EE2E-4C95-A3D8-D69FCB70C34D}" dt="2024-05-16T10:09:52.069" v="137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537DF05-EE2E-4C95-A3D8-D69FCB70C34D}" dt="2024-05-16T09:49:53.208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537DF05-EE2E-4C95-A3D8-D69FCB70C34D}" dt="2024-05-16T10:09:52.069" v="137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537DF05-EE2E-4C95-A3D8-D69FCB70C34D}" dt="2024-05-16T09:50:26.791" v="15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537DF05-EE2E-4C95-A3D8-D69FCB70C34D}" dt="2024-05-16T10:01:22.812" v="1113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E537DF05-EE2E-4C95-A3D8-D69FCB70C34D}" dt="2024-05-16T09:49:59.844" v="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E537DF05-EE2E-4C95-A3D8-D69FCB70C34D}" dt="2024-05-16T10:01:22.812" v="1113" actId="20577"/>
          <ac:spMkLst>
            <pc:docMk/>
            <pc:sldMk cId="3928206792" sldId="262"/>
            <ac:spMk id="11" creationId="{D8BCEFC5-5883-C26D-62C2-5A60F364132F}"/>
          </ac:spMkLst>
        </pc:spChg>
      </pc:sldChg>
      <pc:sldMasterChg chg="modSp mod">
        <pc:chgData name="Alfred Asterjadhi" userId="39de57b9-85c0-4fd1-aaac-8ca2b6560ad0" providerId="ADAL" clId="{E537DF05-EE2E-4C95-A3D8-D69FCB70C34D}" dt="2024-05-16T09:50:17.246" v="1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537DF05-EE2E-4C95-A3D8-D69FCB70C34D}" dt="2024-05-16T09:50:17.246" v="1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D89904D-0977-463F-BF94-A50A9EF13D61}"/>
    <pc:docChg chg="undo custSel modSld">
      <pc:chgData name="Alfred Asterjadhi" userId="39de57b9-85c0-4fd1-aaac-8ca2b6560ad0" providerId="ADAL" clId="{CD89904D-0977-463F-BF94-A50A9EF13D61}" dt="2024-07-18T23:21:54.644" v="494" actId="207"/>
      <pc:docMkLst>
        <pc:docMk/>
      </pc:docMkLst>
      <pc:sldChg chg="addSp delSp modSp mod">
        <pc:chgData name="Alfred Asterjadhi" userId="39de57b9-85c0-4fd1-aaac-8ca2b6560ad0" providerId="ADAL" clId="{CD89904D-0977-463F-BF94-A50A9EF13D61}" dt="2024-07-18T23:21:38.090" v="492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CD89904D-0977-463F-BF94-A50A9EF13D61}" dt="2024-07-18T04:59:14.319" v="4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CD89904D-0977-463F-BF94-A50A9EF13D61}" dt="2024-07-18T23:21:38.090" v="492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CD89904D-0977-463F-BF94-A50A9EF13D61}" dt="2024-07-18T23:16:52.258" v="324" actId="20577"/>
          <ac:spMkLst>
            <pc:docMk/>
            <pc:sldMk cId="2033199149" sldId="257"/>
            <ac:spMk id="19" creationId="{414FE83C-DD20-3994-EFAC-56397DD27CF6}"/>
          </ac:spMkLst>
        </pc:spChg>
        <pc:spChg chg="mod">
          <ac:chgData name="Alfred Asterjadhi" userId="39de57b9-85c0-4fd1-aaac-8ca2b6560ad0" providerId="ADAL" clId="{CD89904D-0977-463F-BF94-A50A9EF13D61}" dt="2024-07-18T23:18:40.105" v="326"/>
          <ac:spMkLst>
            <pc:docMk/>
            <pc:sldMk cId="2033199149" sldId="257"/>
            <ac:spMk id="28" creationId="{B27E304E-7742-E7AC-EF71-12014DEFBA85}"/>
          </ac:spMkLst>
        </pc:spChg>
        <pc:spChg chg="mod">
          <ac:chgData name="Alfred Asterjadhi" userId="39de57b9-85c0-4fd1-aaac-8ca2b6560ad0" providerId="ADAL" clId="{CD89904D-0977-463F-BF94-A50A9EF13D61}" dt="2024-07-18T23:18:40.105" v="326"/>
          <ac:spMkLst>
            <pc:docMk/>
            <pc:sldMk cId="2033199149" sldId="257"/>
            <ac:spMk id="29" creationId="{A534DB8D-5167-709D-359F-480432614E78}"/>
          </ac:spMkLst>
        </pc:spChg>
        <pc:spChg chg="mod">
          <ac:chgData name="Alfred Asterjadhi" userId="39de57b9-85c0-4fd1-aaac-8ca2b6560ad0" providerId="ADAL" clId="{CD89904D-0977-463F-BF94-A50A9EF13D61}" dt="2024-07-18T23:18:40.105" v="326"/>
          <ac:spMkLst>
            <pc:docMk/>
            <pc:sldMk cId="2033199149" sldId="257"/>
            <ac:spMk id="30" creationId="{FBD0DFAC-B249-C76B-F701-F3AA31EFD205}"/>
          </ac:spMkLst>
        </pc:spChg>
        <pc:spChg chg="mod">
          <ac:chgData name="Alfred Asterjadhi" userId="39de57b9-85c0-4fd1-aaac-8ca2b6560ad0" providerId="ADAL" clId="{CD89904D-0977-463F-BF94-A50A9EF13D61}" dt="2024-07-18T23:18:40.105" v="326"/>
          <ac:spMkLst>
            <pc:docMk/>
            <pc:sldMk cId="2033199149" sldId="257"/>
            <ac:spMk id="31" creationId="{095CEECD-DEA7-7B01-F39E-10FB3E68557D}"/>
          </ac:spMkLst>
        </pc:spChg>
        <pc:spChg chg="mod">
          <ac:chgData name="Alfred Asterjadhi" userId="39de57b9-85c0-4fd1-aaac-8ca2b6560ad0" providerId="ADAL" clId="{CD89904D-0977-463F-BF94-A50A9EF13D61}" dt="2024-07-18T23:18:40.105" v="326"/>
          <ac:spMkLst>
            <pc:docMk/>
            <pc:sldMk cId="2033199149" sldId="257"/>
            <ac:spMk id="32" creationId="{78A70268-997F-EACF-BC13-8FF978C9091E}"/>
          </ac:spMkLst>
        </pc:spChg>
        <pc:spChg chg="mod">
          <ac:chgData name="Alfred Asterjadhi" userId="39de57b9-85c0-4fd1-aaac-8ca2b6560ad0" providerId="ADAL" clId="{CD89904D-0977-463F-BF94-A50A9EF13D61}" dt="2024-07-18T23:18:40.105" v="326"/>
          <ac:spMkLst>
            <pc:docMk/>
            <pc:sldMk cId="2033199149" sldId="257"/>
            <ac:spMk id="33" creationId="{A5E23AF6-A446-867E-7646-E74F36AC22F8}"/>
          </ac:spMkLst>
        </pc:spChg>
        <pc:spChg chg="mod">
          <ac:chgData name="Alfred Asterjadhi" userId="39de57b9-85c0-4fd1-aaac-8ca2b6560ad0" providerId="ADAL" clId="{CD89904D-0977-463F-BF94-A50A9EF13D61}" dt="2024-07-18T23:18:40.105" v="326"/>
          <ac:spMkLst>
            <pc:docMk/>
            <pc:sldMk cId="2033199149" sldId="257"/>
            <ac:spMk id="34" creationId="{B7BF36B5-9501-8773-244E-2F22E564298C}"/>
          </ac:spMkLst>
        </pc:spChg>
        <pc:spChg chg="mod">
          <ac:chgData name="Alfred Asterjadhi" userId="39de57b9-85c0-4fd1-aaac-8ca2b6560ad0" providerId="ADAL" clId="{CD89904D-0977-463F-BF94-A50A9EF13D61}" dt="2024-07-18T23:18:40.105" v="326"/>
          <ac:spMkLst>
            <pc:docMk/>
            <pc:sldMk cId="2033199149" sldId="257"/>
            <ac:spMk id="35" creationId="{E4017E1B-3005-CEC3-A861-8A98B167336F}"/>
          </ac:spMkLst>
        </pc:spChg>
        <pc:spChg chg="mod">
          <ac:chgData name="Alfred Asterjadhi" userId="39de57b9-85c0-4fd1-aaac-8ca2b6560ad0" providerId="ADAL" clId="{CD89904D-0977-463F-BF94-A50A9EF13D61}" dt="2024-07-18T23:18:40.105" v="326"/>
          <ac:spMkLst>
            <pc:docMk/>
            <pc:sldMk cId="2033199149" sldId="257"/>
            <ac:spMk id="36" creationId="{EE68E16F-6B43-0517-13B9-5BB4B17AD97C}"/>
          </ac:spMkLst>
        </pc:spChg>
        <pc:spChg chg="mod">
          <ac:chgData name="Alfred Asterjadhi" userId="39de57b9-85c0-4fd1-aaac-8ca2b6560ad0" providerId="ADAL" clId="{CD89904D-0977-463F-BF94-A50A9EF13D61}" dt="2024-07-18T23:18:40.105" v="326"/>
          <ac:spMkLst>
            <pc:docMk/>
            <pc:sldMk cId="2033199149" sldId="257"/>
            <ac:spMk id="37" creationId="{37CE13B3-EC37-1BC9-8A0B-C6461244AE09}"/>
          </ac:spMkLst>
        </pc:spChg>
        <pc:spChg chg="add mod">
          <ac:chgData name="Alfred Asterjadhi" userId="39de57b9-85c0-4fd1-aaac-8ca2b6560ad0" providerId="ADAL" clId="{CD89904D-0977-463F-BF94-A50A9EF13D61}" dt="2024-07-18T23:18:40.105" v="326"/>
          <ac:spMkLst>
            <pc:docMk/>
            <pc:sldMk cId="2033199149" sldId="257"/>
            <ac:spMk id="38" creationId="{72C0EF60-9E47-8A9A-5431-8FF07A25D983}"/>
          </ac:spMkLst>
        </pc:spChg>
        <pc:spChg chg="mod">
          <ac:chgData name="Alfred Asterjadhi" userId="39de57b9-85c0-4fd1-aaac-8ca2b6560ad0" providerId="ADAL" clId="{CD89904D-0977-463F-BF94-A50A9EF13D61}" dt="2024-07-18T23:18:40.105" v="326"/>
          <ac:spMkLst>
            <pc:docMk/>
            <pc:sldMk cId="2033199149" sldId="257"/>
            <ac:spMk id="41" creationId="{ABFC597F-D75F-05C4-83E6-29D735679E35}"/>
          </ac:spMkLst>
        </pc:spChg>
        <pc:spChg chg="mod">
          <ac:chgData name="Alfred Asterjadhi" userId="39de57b9-85c0-4fd1-aaac-8ca2b6560ad0" providerId="ADAL" clId="{CD89904D-0977-463F-BF94-A50A9EF13D61}" dt="2024-07-18T23:18:44.828" v="327" actId="14100"/>
          <ac:spMkLst>
            <pc:docMk/>
            <pc:sldMk cId="2033199149" sldId="257"/>
            <ac:spMk id="42" creationId="{09B9D903-CE6F-6FCB-4496-7460B9986891}"/>
          </ac:spMkLst>
        </pc:spChg>
        <pc:spChg chg="mod">
          <ac:chgData name="Alfred Asterjadhi" userId="39de57b9-85c0-4fd1-aaac-8ca2b6560ad0" providerId="ADAL" clId="{CD89904D-0977-463F-BF94-A50A9EF13D61}" dt="2024-07-18T23:18:46.874" v="328" actId="14100"/>
          <ac:spMkLst>
            <pc:docMk/>
            <pc:sldMk cId="2033199149" sldId="257"/>
            <ac:spMk id="43" creationId="{627A8610-42B6-A13A-AF94-40546C5D1E16}"/>
          </ac:spMkLst>
        </pc:spChg>
        <pc:spChg chg="mod">
          <ac:chgData name="Alfred Asterjadhi" userId="39de57b9-85c0-4fd1-aaac-8ca2b6560ad0" providerId="ADAL" clId="{CD89904D-0977-463F-BF94-A50A9EF13D61}" dt="2024-07-18T23:19:21.157" v="333" actId="14100"/>
          <ac:spMkLst>
            <pc:docMk/>
            <pc:sldMk cId="2033199149" sldId="257"/>
            <ac:spMk id="44" creationId="{78C297C6-BFEF-AC3D-134E-C1FEC200B40F}"/>
          </ac:spMkLst>
        </pc:spChg>
        <pc:grpChg chg="del">
          <ac:chgData name="Alfred Asterjadhi" userId="39de57b9-85c0-4fd1-aaac-8ca2b6560ad0" providerId="ADAL" clId="{CD89904D-0977-463F-BF94-A50A9EF13D61}" dt="2024-07-18T23:18:39.515" v="325" actId="478"/>
          <ac:grpSpMkLst>
            <pc:docMk/>
            <pc:sldMk cId="2033199149" sldId="257"/>
            <ac:grpSpMk id="7" creationId="{1900912C-8E8A-0D37-5D2D-D5D4727A4D12}"/>
          </ac:grpSpMkLst>
        </pc:grpChg>
        <pc:grpChg chg="add mod">
          <ac:chgData name="Alfred Asterjadhi" userId="39de57b9-85c0-4fd1-aaac-8ca2b6560ad0" providerId="ADAL" clId="{CD89904D-0977-463F-BF94-A50A9EF13D61}" dt="2024-07-18T23:18:40.105" v="326"/>
          <ac:grpSpMkLst>
            <pc:docMk/>
            <pc:sldMk cId="2033199149" sldId="257"/>
            <ac:grpSpMk id="26" creationId="{255469EE-3FAB-4E28-9BCE-63771EE078F9}"/>
          </ac:grpSpMkLst>
        </pc:grpChg>
        <pc:grpChg chg="mod">
          <ac:chgData name="Alfred Asterjadhi" userId="39de57b9-85c0-4fd1-aaac-8ca2b6560ad0" providerId="ADAL" clId="{CD89904D-0977-463F-BF94-A50A9EF13D61}" dt="2024-07-18T23:18:40.105" v="326"/>
          <ac:grpSpMkLst>
            <pc:docMk/>
            <pc:sldMk cId="2033199149" sldId="257"/>
            <ac:grpSpMk id="27" creationId="{7EF634C9-BFC9-A17F-D5A1-9D3F9BD1D881}"/>
          </ac:grpSpMkLst>
        </pc:grpChg>
        <pc:grpChg chg="add mod">
          <ac:chgData name="Alfred Asterjadhi" userId="39de57b9-85c0-4fd1-aaac-8ca2b6560ad0" providerId="ADAL" clId="{CD89904D-0977-463F-BF94-A50A9EF13D61}" dt="2024-07-18T23:18:40.105" v="326"/>
          <ac:grpSpMkLst>
            <pc:docMk/>
            <pc:sldMk cId="2033199149" sldId="257"/>
            <ac:grpSpMk id="39" creationId="{59BB5274-5CE4-3CBB-04A1-86910642C5E0}"/>
          </ac:grpSpMkLst>
        </pc:grpChg>
        <pc:picChg chg="mod">
          <ac:chgData name="Alfred Asterjadhi" userId="39de57b9-85c0-4fd1-aaac-8ca2b6560ad0" providerId="ADAL" clId="{CD89904D-0977-463F-BF94-A50A9EF13D61}" dt="2024-07-18T23:18:40.105" v="326"/>
          <ac:picMkLst>
            <pc:docMk/>
            <pc:sldMk cId="2033199149" sldId="257"/>
            <ac:picMk id="40" creationId="{864C3669-53D3-AA80-EBC7-6EEC8A152607}"/>
          </ac:picMkLst>
        </pc:picChg>
      </pc:sldChg>
      <pc:sldChg chg="modSp mod">
        <pc:chgData name="Alfred Asterjadhi" userId="39de57b9-85c0-4fd1-aaac-8ca2b6560ad0" providerId="ADAL" clId="{CD89904D-0977-463F-BF94-A50A9EF13D61}" dt="2024-07-18T23:21:54.644" v="494" actId="207"/>
        <pc:sldMkLst>
          <pc:docMk/>
          <pc:sldMk cId="7809349" sldId="259"/>
        </pc:sldMkLst>
        <pc:spChg chg="mod">
          <ac:chgData name="Alfred Asterjadhi" userId="39de57b9-85c0-4fd1-aaac-8ca2b6560ad0" providerId="ADAL" clId="{CD89904D-0977-463F-BF94-A50A9EF13D61}" dt="2024-07-18T23:21:54.644" v="494" actId="207"/>
          <ac:spMkLst>
            <pc:docMk/>
            <pc:sldMk cId="7809349" sldId="259"/>
            <ac:spMk id="2" creationId="{77B92DC9-A3A7-4A8B-92B1-7E0AABF4FECD}"/>
          </ac:spMkLst>
        </pc:spChg>
      </pc:sldChg>
      <pc:sldChg chg="modSp mod">
        <pc:chgData name="Alfred Asterjadhi" userId="39de57b9-85c0-4fd1-aaac-8ca2b6560ad0" providerId="ADAL" clId="{CD89904D-0977-463F-BF94-A50A9EF13D61}" dt="2024-07-18T04:59:08.674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CD89904D-0977-463F-BF94-A50A9EF13D61}" dt="2024-07-18T04:58:59.478" v="0" actId="20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CD89904D-0977-463F-BF94-A50A9EF13D61}" dt="2024-07-18T04:59:08.674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CD89904D-0977-463F-BF94-A50A9EF13D61}" dt="2024-07-18T23:21:50.913" v="493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CD89904D-0977-463F-BF94-A50A9EF13D61}" dt="2024-07-18T23:21:50.913" v="493" actId="207"/>
          <ac:spMkLst>
            <pc:docMk/>
            <pc:sldMk cId="3928206792" sldId="262"/>
            <ac:spMk id="2" creationId="{2CC6B6C1-2CF1-4FA7-A15B-497AAB3AE60D}"/>
          </ac:spMkLst>
        </pc:spChg>
      </pc:sld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E37EFA9-0EC3-42A7-9D10-117DEC4C6C4B}"/>
    <pc:docChg chg="undo custSel modSld modMainMaster">
      <pc:chgData name="Alfred Asterjadhi" userId="39de57b9-85c0-4fd1-aaac-8ca2b6560ad0" providerId="ADAL" clId="{5E37EFA9-0EC3-42A7-9D10-117DEC4C6C4B}" dt="2024-01-19T01:14:15.346" v="408" actId="13926"/>
      <pc:docMkLst>
        <pc:docMk/>
      </pc:docMkLst>
      <pc:sldChg chg="addSp delSp modSp mod chgLayout">
        <pc:chgData name="Alfred Asterjadhi" userId="39de57b9-85c0-4fd1-aaac-8ca2b6560ad0" providerId="ADAL" clId="{5E37EFA9-0EC3-42A7-9D10-117DEC4C6C4B}" dt="2024-01-19T01:13:57.142" v="405" actId="6549"/>
        <pc:sldMkLst>
          <pc:docMk/>
          <pc:sldMk cId="2033199149" sldId="257"/>
        </pc:sldMkLst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5E37EFA9-0EC3-42A7-9D10-117DEC4C6C4B}" dt="2024-01-19T01:13:57.142" v="405" actId="6549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9" creationId="{1B6A1E90-BBB6-BA77-F4C9-A70F69EB99F8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4" creationId="{8DDFE9E7-9DB0-9F9D-C13B-D5874BE9299C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5" creationId="{27ECA04C-1946-19E1-44EB-C27A2F74E437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6" creationId="{1DA94696-9E2A-A62F-1EBA-84CE213CF8CD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7" creationId="{F031A38D-416C-12DF-C093-50FE95CBFA32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18" creationId="{15902FD7-B8AF-7ECB-F618-638C181CA4E8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19" creationId="{3901D7F3-B05B-1402-3FCB-64C3978A1758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0" creationId="{12149657-7988-1417-081A-85E33A68C8C1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1" creationId="{C8BE5683-CBAC-D3EB-D881-90A307EDA874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2" creationId="{8D198656-6D15-0976-7D31-A0C33A1199FA}"/>
          </ac:spMkLst>
        </pc:spChg>
        <pc:grpChg chg="del">
          <ac:chgData name="Alfred Asterjadhi" userId="39de57b9-85c0-4fd1-aaac-8ca2b6560ad0" providerId="ADAL" clId="{5E37EFA9-0EC3-42A7-9D10-117DEC4C6C4B}" dt="2024-01-19T00:44:11.803" v="75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5E37EFA9-0EC3-42A7-9D10-117DEC4C6C4B}" dt="2024-01-19T00:44:10.824" v="74" actId="478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5E37EFA9-0EC3-42A7-9D10-117DEC4C6C4B}" dt="2024-01-19T00:44:12.476" v="76" actId="478"/>
          <ac:picMkLst>
            <pc:docMk/>
            <pc:sldMk cId="2033199149" sldId="257"/>
            <ac:picMk id="13" creationId="{27E67E7B-F106-112C-A54C-DD3409CAE601}"/>
          </ac:picMkLst>
        </pc:picChg>
      </pc:sldChg>
      <pc:sldChg chg="modSp mod">
        <pc:chgData name="Alfred Asterjadhi" userId="39de57b9-85c0-4fd1-aaac-8ca2b6560ad0" providerId="ADAL" clId="{5E37EFA9-0EC3-42A7-9D10-117DEC4C6C4B}" dt="2024-01-19T01:14:15.346" v="408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5E37EFA9-0EC3-42A7-9D10-117DEC4C6C4B}" dt="2024-01-19T00:48:19.227" v="384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E37EFA9-0EC3-42A7-9D10-117DEC4C6C4B}" dt="2024-01-19T01:14:15.346" v="408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5E37EFA9-0EC3-42A7-9D10-117DEC4C6C4B}" dt="2024-01-19T00:48:26.386" v="39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E37EFA9-0EC3-42A7-9D10-117DEC4C6C4B}" dt="2024-01-19T01:13:54.410" v="404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5E37EFA9-0EC3-42A7-9D10-117DEC4C6C4B}" dt="2024-01-19T00:43:09.414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E37EFA9-0EC3-42A7-9D10-117DEC4C6C4B}" dt="2024-01-19T00:43:30.285" v="2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5E37EFA9-0EC3-42A7-9D10-117DEC4C6C4B}" dt="2024-01-19T01:13:54.410" v="404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5E37EFA9-0EC3-42A7-9D10-117DEC4C6C4B}" dt="2024-01-19T00:48:14.895" v="376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5E37EFA9-0EC3-42A7-9D10-117DEC4C6C4B}" dt="2024-01-19T00:48:10.891" v="375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5E37EFA9-0EC3-42A7-9D10-117DEC4C6C4B}" dt="2024-01-19T00:48:14.895" v="376" actId="20577"/>
          <ac:spMkLst>
            <pc:docMk/>
            <pc:sldMk cId="3928206792" sldId="262"/>
            <ac:spMk id="11" creationId="{D8BCEFC5-5883-C26D-62C2-5A60F364132F}"/>
          </ac:spMkLst>
        </pc:spChg>
      </pc:sldChg>
      <pc:sldMasterChg chg="modSp mod">
        <pc:chgData name="Alfred Asterjadhi" userId="39de57b9-85c0-4fd1-aaac-8ca2b6560ad0" providerId="ADAL" clId="{5E37EFA9-0EC3-42A7-9D10-117DEC4C6C4B}" dt="2024-01-19T01:14:05.935" v="40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E37EFA9-0EC3-42A7-9D10-117DEC4C6C4B}" dt="2024-01-19T01:14:05.935" v="40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140EB1D-F748-4E64-9EC2-2E46F5C81675}"/>
    <pc:docChg chg="undo custSel modSld modMainMaster">
      <pc:chgData name="Alfred Asterjadhi" userId="39de57b9-85c0-4fd1-aaac-8ca2b6560ad0" providerId="ADAL" clId="{D140EB1D-F748-4E64-9EC2-2E46F5C81675}" dt="2023-11-17T05:45:30.900" v="827" actId="20577"/>
      <pc:docMkLst>
        <pc:docMk/>
      </pc:docMkLst>
      <pc:sldChg chg="addSp delSp modSp mod">
        <pc:chgData name="Alfred Asterjadhi" userId="39de57b9-85c0-4fd1-aaac-8ca2b6560ad0" providerId="ADAL" clId="{D140EB1D-F748-4E64-9EC2-2E46F5C81675}" dt="2023-11-17T05:45:19.058" v="825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140EB1D-F748-4E64-9EC2-2E46F5C81675}" dt="2023-11-17T01:42:55.119" v="1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140EB1D-F748-4E64-9EC2-2E46F5C81675}" dt="2023-11-17T05:45:19.058" v="82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140EB1D-F748-4E64-9EC2-2E46F5C81675}" dt="2023-11-17T01:44:00.332" v="21" actId="14100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D140EB1D-F748-4E64-9EC2-2E46F5C81675}" dt="2023-11-17T01:44:05.360" v="23" actId="14100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D140EB1D-F748-4E64-9EC2-2E46F5C81675}" dt="2023-11-17T01:44:08.037" v="24" actId="14100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D140EB1D-F748-4E64-9EC2-2E46F5C81675}" dt="2023-11-17T01:44:10.761" v="25" actId="14100"/>
          <ac:spMkLst>
            <pc:docMk/>
            <pc:sldMk cId="2033199149" sldId="257"/>
            <ac:spMk id="39" creationId="{7445DE55-CD84-CF4A-AF39-9FE41F6FCB19}"/>
          </ac:spMkLst>
        </pc:spChg>
        <pc:picChg chg="add mod ord">
          <ac:chgData name="Alfred Asterjadhi" userId="39de57b9-85c0-4fd1-aaac-8ca2b6560ad0" providerId="ADAL" clId="{D140EB1D-F748-4E64-9EC2-2E46F5C81675}" dt="2023-11-17T01:43:54.402" v="19" actId="1076"/>
          <ac:picMkLst>
            <pc:docMk/>
            <pc:sldMk cId="2033199149" sldId="257"/>
            <ac:picMk id="13" creationId="{27E67E7B-F106-112C-A54C-DD3409CAE601}"/>
          </ac:picMkLst>
        </pc:picChg>
        <pc:picChg chg="del">
          <ac:chgData name="Alfred Asterjadhi" userId="39de57b9-85c0-4fd1-aaac-8ca2b6560ad0" providerId="ADAL" clId="{D140EB1D-F748-4E64-9EC2-2E46F5C81675}" dt="2023-11-17T01:43:34.574" v="11" actId="478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D140EB1D-F748-4E64-9EC2-2E46F5C81675}" dt="2023-11-17T01:48:58.589" v="299" actId="207"/>
        <pc:sldMkLst>
          <pc:docMk/>
          <pc:sldMk cId="7809349" sldId="259"/>
        </pc:sldMkLst>
        <pc:spChg chg="mod">
          <ac:chgData name="Alfred Asterjadhi" userId="39de57b9-85c0-4fd1-aaac-8ca2b6560ad0" providerId="ADAL" clId="{D140EB1D-F748-4E64-9EC2-2E46F5C81675}" dt="2023-11-17T01:48:40.627" v="282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140EB1D-F748-4E64-9EC2-2E46F5C81675}" dt="2023-11-17T01:48:58.589" v="29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D140EB1D-F748-4E64-9EC2-2E46F5C81675}" dt="2023-11-17T01:42:44.558" v="9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D140EB1D-F748-4E64-9EC2-2E46F5C81675}" dt="2023-11-17T01:42:44.558" v="9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D140EB1D-F748-4E64-9EC2-2E46F5C81675}" dt="2023-11-17T01:48:22.518" v="27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3" creationId="{ECDA4D39-6981-5353-58DC-56F8B8D398E2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7" creationId="{0C994D4B-B56F-270D-860F-06D0B9AE285B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8" creationId="{BC29663E-ED01-D852-0515-90AB96C206C0}"/>
          </ac:spMkLst>
        </pc:spChg>
        <pc:spChg chg="del mod">
          <ac:chgData name="Alfred Asterjadhi" userId="39de57b9-85c0-4fd1-aaac-8ca2b6560ad0" providerId="ADAL" clId="{D140EB1D-F748-4E64-9EC2-2E46F5C81675}" dt="2023-11-17T01:47:44.248" v="250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10" creationId="{34B6D163-EA6B-1D20-C9E1-3207C7E753DB}"/>
          </ac:spMkLst>
        </pc:spChg>
        <pc:spChg chg="add mod ord">
          <ac:chgData name="Alfred Asterjadhi" userId="39de57b9-85c0-4fd1-aaac-8ca2b6560ad0" providerId="ADAL" clId="{D140EB1D-F748-4E64-9EC2-2E46F5C81675}" dt="2023-11-17T01:48:22.518" v="273" actId="20577"/>
          <ac:spMkLst>
            <pc:docMk/>
            <pc:sldMk cId="3928206792" sldId="262"/>
            <ac:spMk id="11" creationId="{D8BCEFC5-5883-C26D-62C2-5A60F364132F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2" creationId="{8E99D413-1E6A-0507-1100-D2DD45189108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3" creationId="{54E324DF-D2A3-43A1-7C2C-C098FF151B77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4" creationId="{E3654E8A-9E03-4A5A-EB65-4650B1D917AF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5" creationId="{B8D87E8B-E402-18B1-D073-1F960F2F2297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6" creationId="{FA2D1F12-F873-796F-7A71-07A06FB6651B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7" creationId="{63DE0F2C-A2BB-AB1F-B578-A63073E5709F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8" creationId="{C53ACCBB-4364-EA56-49EB-F8FD2B294989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9" creationId="{ADCF0021-0BD7-7480-6820-F7E9BE5EB137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0" creationId="{DC38A6FF-DBF7-020B-3739-F6FE4B095285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1" creationId="{B7FCE659-53F1-19DB-0EAE-BA22DDB78AA7}"/>
          </ac:spMkLst>
        </pc:spChg>
      </pc:sldChg>
      <pc:sldMasterChg chg="modSp mod">
        <pc:chgData name="Alfred Asterjadhi" userId="39de57b9-85c0-4fd1-aaac-8ca2b6560ad0" providerId="ADAL" clId="{D140EB1D-F748-4E64-9EC2-2E46F5C81675}" dt="2023-11-17T05:45:30.900" v="82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140EB1D-F748-4E64-9EC2-2E46F5C81675}" dt="2023-11-17T05:45:30.900" v="82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4AACB89-9C51-4717-AFE5-EAF1D3CE3199}"/>
    <pc:docChg chg="undo custSel modSld modMainMaster">
      <pc:chgData name="Alfred Asterjadhi" userId="39de57b9-85c0-4fd1-aaac-8ca2b6560ad0" providerId="ADAL" clId="{84AACB89-9C51-4717-AFE5-EAF1D3CE3199}" dt="2024-06-07T17:31:36.174" v="43"/>
      <pc:docMkLst>
        <pc:docMk/>
      </pc:docMkLst>
      <pc:sldChg chg="modSp mod">
        <pc:chgData name="Alfred Asterjadhi" userId="39de57b9-85c0-4fd1-aaac-8ca2b6560ad0" providerId="ADAL" clId="{84AACB89-9C51-4717-AFE5-EAF1D3CE3199}" dt="2024-06-07T17:31:13.233" v="25"/>
        <pc:sldMkLst>
          <pc:docMk/>
          <pc:sldMk cId="2033199149" sldId="257"/>
        </pc:sldMkLst>
        <pc:spChg chg="mod">
          <ac:chgData name="Alfred Asterjadhi" userId="39de57b9-85c0-4fd1-aaac-8ca2b6560ad0" providerId="ADAL" clId="{84AACB89-9C51-4717-AFE5-EAF1D3CE3199}" dt="2024-06-07T17:30:08.963" v="14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84AACB89-9C51-4717-AFE5-EAF1D3CE3199}" dt="2024-06-07T17:29:56.972" v="9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84AACB89-9C51-4717-AFE5-EAF1D3CE3199}" dt="2024-06-07T17:31:13.233" v="25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4AACB89-9C51-4717-AFE5-EAF1D3CE3199}" dt="2024-06-07T17:31:15.685" v="27"/>
        <pc:sldMkLst>
          <pc:docMk/>
          <pc:sldMk cId="7809349" sldId="259"/>
        </pc:sldMkLst>
        <pc:spChg chg="mod">
          <ac:chgData name="Alfred Asterjadhi" userId="39de57b9-85c0-4fd1-aaac-8ca2b6560ad0" providerId="ADAL" clId="{84AACB89-9C51-4717-AFE5-EAF1D3CE3199}" dt="2024-06-07T17:30:03.420" v="12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84AACB89-9C51-4717-AFE5-EAF1D3CE3199}" dt="2024-06-07T17:29:59.766" v="11"/>
          <ac:spMkLst>
            <pc:docMk/>
            <pc:sldMk cId="7809349" sldId="259"/>
            <ac:spMk id="5" creationId="{DB4CA25A-C649-4BB9-B766-914E296AD4EC}"/>
          </ac:spMkLst>
        </pc:spChg>
        <pc:spChg chg="mod">
          <ac:chgData name="Alfred Asterjadhi" userId="39de57b9-85c0-4fd1-aaac-8ca2b6560ad0" providerId="ADAL" clId="{84AACB89-9C51-4717-AFE5-EAF1D3CE3199}" dt="2024-06-07T17:31:15.685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84AACB89-9C51-4717-AFE5-EAF1D3CE3199}" dt="2024-06-07T17:31:07.90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4AACB89-9C51-4717-AFE5-EAF1D3CE3199}" dt="2024-06-07T17:31:07.908" v="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4AACB89-9C51-4717-AFE5-EAF1D3CE3199}" dt="2024-06-07T17:29:52.502" v="8"/>
          <ac:spMkLst>
            <pc:docMk/>
            <pc:sldMk cId="4134685600" sldId="261"/>
            <ac:spMk id="5" creationId="{1106131F-7E17-4A3F-827A-9D98E6264FA1}"/>
          </ac:spMkLst>
        </pc:spChg>
        <pc:spChg chg="mod">
          <ac:chgData name="Alfred Asterjadhi" userId="39de57b9-85c0-4fd1-aaac-8ca2b6560ad0" providerId="ADAL" clId="{84AACB89-9C51-4717-AFE5-EAF1D3CE3199}" dt="2024-06-07T17:30:40.298" v="18" actId="20577"/>
          <ac:spMkLst>
            <pc:docMk/>
            <pc:sldMk cId="4134685600" sldId="261"/>
            <ac:spMk id="7" creationId="{E078C9E1-E261-45D9-B17A-B795E415F549}"/>
          </ac:spMkLst>
        </pc:spChg>
        <pc:graphicFrameChg chg="mod">
          <ac:chgData name="Alfred Asterjadhi" userId="39de57b9-85c0-4fd1-aaac-8ca2b6560ad0" providerId="ADAL" clId="{84AACB89-9C51-4717-AFE5-EAF1D3CE3199}" dt="2024-06-07T17:30:53.218" v="19"/>
          <ac:graphicFrameMkLst>
            <pc:docMk/>
            <pc:sldMk cId="4134685600" sldId="261"/>
            <ac:graphicFrameMk id="10" creationId="{515F102E-0782-4BCD-A930-15E03346A70B}"/>
          </ac:graphicFrameMkLst>
        </pc:graphicFrameChg>
      </pc:sldChg>
      <pc:sldChg chg="modSp mod">
        <pc:chgData name="Alfred Asterjadhi" userId="39de57b9-85c0-4fd1-aaac-8ca2b6560ad0" providerId="ADAL" clId="{84AACB89-9C51-4717-AFE5-EAF1D3CE3199}" dt="2024-06-07T17:31:14.506" v="26"/>
        <pc:sldMkLst>
          <pc:docMk/>
          <pc:sldMk cId="3928206792" sldId="262"/>
        </pc:sldMkLst>
        <pc:spChg chg="mod">
          <ac:chgData name="Alfred Asterjadhi" userId="39de57b9-85c0-4fd1-aaac-8ca2b6560ad0" providerId="ADAL" clId="{84AACB89-9C51-4717-AFE5-EAF1D3CE3199}" dt="2024-06-07T17:30:06.574" v="13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84AACB89-9C51-4717-AFE5-EAF1D3CE3199}" dt="2024-06-07T17:29:58.404" v="10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84AACB89-9C51-4717-AFE5-EAF1D3CE3199}" dt="2024-06-07T17:31:14.506" v="26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 modSldLayout">
        <pc:chgData name="Alfred Asterjadhi" userId="39de57b9-85c0-4fd1-aaac-8ca2b6560ad0" providerId="ADAL" clId="{84AACB89-9C51-4717-AFE5-EAF1D3CE3199}" dt="2024-06-07T17:31:36.174" v="43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4AACB89-9C51-4717-AFE5-EAF1D3CE3199}" dt="2024-05-31T22:01:33.166" v="2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4AACB89-9C51-4717-AFE5-EAF1D3CE3199}" dt="2024-06-07T17:31:36.174" v="43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Alfred Asterjadhi" userId="39de57b9-85c0-4fd1-aaac-8ca2b6560ad0" providerId="ADAL" clId="{84AACB89-9C51-4717-AFE5-EAF1D3CE3199}" dt="2024-06-07T17:31:34.739" v="42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84AACB89-9C51-4717-AFE5-EAF1D3CE3199}" dt="2024-06-07T17:31:34.739" v="42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84AACB89-9C51-4717-AFE5-EAF1D3CE3199}" dt="2024-06-07T17:31:28.415" v="41" actId="20577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84AACB89-9C51-4717-AFE5-EAF1D3CE3199}" dt="2024-06-07T17:31:28.415" v="41" actId="20577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D023C08-6FC5-489F-936E-9265676926C3}"/>
    <pc:docChg chg="custSel modSld modMainMaster">
      <pc:chgData name="Alfred Asterjadhi" userId="39de57b9-85c0-4fd1-aaac-8ca2b6560ad0" providerId="ADAL" clId="{DD023C08-6FC5-489F-936E-9265676926C3}" dt="2024-02-02T20:47:08.976" v="23" actId="207"/>
      <pc:docMkLst>
        <pc:docMk/>
      </pc:docMkLst>
      <pc:sldChg chg="modSp mod">
        <pc:chgData name="Alfred Asterjadhi" userId="39de57b9-85c0-4fd1-aaac-8ca2b6560ad0" providerId="ADAL" clId="{DD023C08-6FC5-489F-936E-9265676926C3}" dt="2024-02-02T20:47:06.072" v="22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DD023C08-6FC5-489F-936E-9265676926C3}" dt="2024-02-02T20:47:06.072" v="22" actId="207"/>
          <ac:spMkLst>
            <pc:docMk/>
            <pc:sldMk cId="2033199149" sldId="257"/>
            <ac:spMk id="2" creationId="{2F65FFF3-3971-4A1D-9E32-FCF52E85E166}"/>
          </ac:spMkLst>
        </pc:spChg>
      </pc:sldChg>
      <pc:sldChg chg="modSp mod">
        <pc:chgData name="Alfred Asterjadhi" userId="39de57b9-85c0-4fd1-aaac-8ca2b6560ad0" providerId="ADAL" clId="{DD023C08-6FC5-489F-936E-9265676926C3}" dt="2024-02-02T20:46:56.372" v="2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D023C08-6FC5-489F-936E-9265676926C3}" dt="2024-02-02T20:45:59.999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D023C08-6FC5-489F-936E-9265676926C3}" dt="2024-02-02T20:46:56.372" v="2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D023C08-6FC5-489F-936E-9265676926C3}" dt="2024-02-02T20:47:08.976" v="23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DD023C08-6FC5-489F-936E-9265676926C3}" dt="2024-02-02T20:47:08.976" v="23" actId="207"/>
          <ac:spMkLst>
            <pc:docMk/>
            <pc:sldMk cId="3928206792" sldId="262"/>
            <ac:spMk id="2" creationId="{2CC6B6C1-2CF1-4FA7-A15B-497AAB3AE60D}"/>
          </ac:spMkLst>
        </pc:spChg>
      </pc:sldChg>
      <pc:sldMasterChg chg="modSp mod">
        <pc:chgData name="Alfred Asterjadhi" userId="39de57b9-85c0-4fd1-aaac-8ca2b6560ad0" providerId="ADAL" clId="{DD023C08-6FC5-489F-936E-9265676926C3}" dt="2024-02-02T20:46:47.312" v="1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D023C08-6FC5-489F-936E-9265676926C3}" dt="2024-02-02T20:46:47.312" v="1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75B1E55-8013-4C86-8452-88884CD3841F}"/>
    <pc:docChg chg="custSel modSld modMainMaster">
      <pc:chgData name="Alfred Asterjadhi" userId="39de57b9-85c0-4fd1-aaac-8ca2b6560ad0" providerId="ADAL" clId="{975B1E55-8013-4C86-8452-88884CD3841F}" dt="2024-03-15T15:08:52.291" v="451" actId="20577"/>
      <pc:docMkLst>
        <pc:docMk/>
      </pc:docMkLst>
      <pc:sldChg chg="addSp modSp mod">
        <pc:chgData name="Alfred Asterjadhi" userId="39de57b9-85c0-4fd1-aaac-8ca2b6560ad0" providerId="ADAL" clId="{975B1E55-8013-4C86-8452-88884CD3841F}" dt="2024-03-15T00:46:20.271" v="440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975B1E55-8013-4C86-8452-88884CD3841F}" dt="2024-03-15T00:46:20.271" v="44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975B1E55-8013-4C86-8452-88884CD3841F}" dt="2024-03-15T00:46:06.731" v="439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75B1E55-8013-4C86-8452-88884CD3841F}" dt="2024-03-15T00:36:08.310" v="17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975B1E55-8013-4C86-8452-88884CD3841F}" dt="2024-03-15T00:41:01.389" v="55" actId="14100"/>
          <ac:spMkLst>
            <pc:docMk/>
            <pc:sldMk cId="2033199149" sldId="257"/>
            <ac:spMk id="9" creationId="{DD487A13-B125-99F5-7F66-C7E83028A486}"/>
          </ac:spMkLst>
        </pc:spChg>
        <pc:spChg chg="mod">
          <ac:chgData name="Alfred Asterjadhi" userId="39de57b9-85c0-4fd1-aaac-8ca2b6560ad0" providerId="ADAL" clId="{975B1E55-8013-4C86-8452-88884CD3841F}" dt="2024-03-15T00:34:27.345" v="12" actId="14100"/>
          <ac:spMkLst>
            <pc:docMk/>
            <pc:sldMk cId="2033199149" sldId="257"/>
            <ac:spMk id="10" creationId="{955341F2-55BB-8694-D8EB-AC5BFCF3ACF6}"/>
          </ac:spMkLst>
        </pc:spChg>
        <pc:spChg chg="mod">
          <ac:chgData name="Alfred Asterjadhi" userId="39de57b9-85c0-4fd1-aaac-8ca2b6560ad0" providerId="ADAL" clId="{975B1E55-8013-4C86-8452-88884CD3841F}" dt="2024-03-15T00:34:03.016" v="9" actId="14100"/>
          <ac:spMkLst>
            <pc:docMk/>
            <pc:sldMk cId="2033199149" sldId="257"/>
            <ac:spMk id="11" creationId="{E887D214-A8CA-6808-0D04-04FE2B7A4AEA}"/>
          </ac:spMkLst>
        </pc:spChg>
        <pc:spChg chg="mod">
          <ac:chgData name="Alfred Asterjadhi" userId="39de57b9-85c0-4fd1-aaac-8ca2b6560ad0" providerId="ADAL" clId="{975B1E55-8013-4C86-8452-88884CD3841F}" dt="2024-03-15T00:33:43.679" v="5" actId="14100"/>
          <ac:spMkLst>
            <pc:docMk/>
            <pc:sldMk cId="2033199149" sldId="257"/>
            <ac:spMk id="12" creationId="{14FD5F91-E781-C29E-8549-BA8022BD66B8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4" creationId="{0B9202DF-DE1A-AEE9-B901-EE69327F612D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6" creationId="{B6F8A4FA-F664-CB5E-16B3-FA3B0F1F1461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7" creationId="{273ECF7B-E5D5-5017-FD0A-6243CE4B79A8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8" creationId="{6C1B6FF7-A57C-0267-621C-9D0723730381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9" creationId="{414FE83C-DD20-3994-EFAC-56397DD27CF6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0" creationId="{68CB12D0-5667-8D5E-8356-E8D50AB50551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1" creationId="{0051A8C7-8DF8-57AE-1AD1-EEEEC20D3D0C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2" creationId="{B986F0A0-71EE-B2C1-8A9F-F72304CE8A59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3" creationId="{A4BDDA96-564F-7FA4-4ED4-2EDDBFF4022F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4" creationId="{A24461ED-08E5-1501-0D09-4CDD3F3164B0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5" creationId="{86DB0DDC-4572-D2C0-9A5F-32722ACE0656}"/>
          </ac:spMkLst>
        </pc:spChg>
        <pc:grpChg chg="add mod">
          <ac:chgData name="Alfred Asterjadhi" userId="39de57b9-85c0-4fd1-aaac-8ca2b6560ad0" providerId="ADAL" clId="{975B1E55-8013-4C86-8452-88884CD3841F}" dt="2024-03-15T00:33:32.435" v="4" actId="1076"/>
          <ac:grpSpMkLst>
            <pc:docMk/>
            <pc:sldMk cId="2033199149" sldId="257"/>
            <ac:grpSpMk id="7" creationId="{1900912C-8E8A-0D37-5D2D-D5D4727A4D12}"/>
          </ac:grpSpMkLst>
        </pc:grpChg>
        <pc:grpChg chg="mod">
          <ac:chgData name="Alfred Asterjadhi" userId="39de57b9-85c0-4fd1-aaac-8ca2b6560ad0" providerId="ADAL" clId="{975B1E55-8013-4C86-8452-88884CD3841F}" dt="2024-03-15T00:33:29.923" v="3"/>
          <ac:grpSpMkLst>
            <pc:docMk/>
            <pc:sldMk cId="2033199149" sldId="257"/>
            <ac:grpSpMk id="13" creationId="{0F7F8856-02E9-2749-A2D7-C8464F5A2A71}"/>
          </ac:grpSpMkLst>
        </pc:grpChg>
        <pc:grpChg chg="mod">
          <ac:chgData name="Alfred Asterjadhi" userId="39de57b9-85c0-4fd1-aaac-8ca2b6560ad0" providerId="ADAL" clId="{975B1E55-8013-4C86-8452-88884CD3841F}" dt="2024-03-15T00:33:29.923" v="3"/>
          <ac:grpSpMkLst>
            <pc:docMk/>
            <pc:sldMk cId="2033199149" sldId="257"/>
            <ac:grpSpMk id="15" creationId="{23C94DD2-C850-E90F-684F-7BE854509400}"/>
          </ac:grpSpMkLst>
        </pc:grpChg>
        <pc:picChg chg="mod">
          <ac:chgData name="Alfred Asterjadhi" userId="39de57b9-85c0-4fd1-aaac-8ca2b6560ad0" providerId="ADAL" clId="{975B1E55-8013-4C86-8452-88884CD3841F}" dt="2024-03-15T00:33:29.923" v="3"/>
          <ac:picMkLst>
            <pc:docMk/>
            <pc:sldMk cId="2033199149" sldId="257"/>
            <ac:picMk id="8" creationId="{D6B168F4-C894-BEB0-BB40-1C32E5F31461}"/>
          </ac:picMkLst>
        </pc:picChg>
      </pc:sldChg>
      <pc:sldChg chg="modSp mod">
        <pc:chgData name="Alfred Asterjadhi" userId="39de57b9-85c0-4fd1-aaac-8ca2b6560ad0" providerId="ADAL" clId="{975B1E55-8013-4C86-8452-88884CD3841F}" dt="2024-03-15T00:36:15.268" v="19"/>
        <pc:sldMkLst>
          <pc:docMk/>
          <pc:sldMk cId="7809349" sldId="259"/>
        </pc:sldMkLst>
        <pc:spChg chg="mod">
          <ac:chgData name="Alfred Asterjadhi" userId="39de57b9-85c0-4fd1-aaac-8ca2b6560ad0" providerId="ADAL" clId="{975B1E55-8013-4C86-8452-88884CD3841F}" dt="2024-03-15T00:36:15.268" v="19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75B1E55-8013-4C86-8452-88884CD3841F}" dt="2024-03-15T15:08:52.291" v="45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75B1E55-8013-4C86-8452-88884CD3841F}" dt="2024-03-15T15:08:52.291" v="451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975B1E55-8013-4C86-8452-88884CD3841F}" dt="2024-03-15T00:46:54.545" v="444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975B1E55-8013-4C86-8452-88884CD3841F}" dt="2024-03-15T00:46:54.545" v="444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975B1E55-8013-4C86-8452-88884CD3841F}" dt="2024-03-15T00:36:12.865" v="18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975B1E55-8013-4C86-8452-88884CD3841F}" dt="2024-03-15T00:46:49.425" v="443" actId="20577"/>
          <ac:spMkLst>
            <pc:docMk/>
            <pc:sldMk cId="3928206792" sldId="262"/>
            <ac:spMk id="11" creationId="{D8BCEFC5-5883-C26D-62C2-5A60F364132F}"/>
          </ac:spMkLst>
        </pc:spChg>
      </pc:sldChg>
      <pc:sldMasterChg chg="modSp mod">
        <pc:chgData name="Alfred Asterjadhi" userId="39de57b9-85c0-4fd1-aaac-8ca2b6560ad0" providerId="ADAL" clId="{975B1E55-8013-4C86-8452-88884CD3841F}" dt="2024-03-15T15:08:46.055" v="44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75B1E55-8013-4C86-8452-88884CD3841F}" dt="2024-03-15T15:08:46.055" v="44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802.11-24/0975r0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283-01-00be-p802-11be-report-to-ec-on-conditional-approval-to-forward-draft-to-revcom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hyperlink" Target="https://mentor.ieee.org/802.11/dcn/23/11-23-0442-60-00be-tgbe-motions-list-part-4.pptx" TargetMode="External"/><Relationship Id="rId4" Type="http://schemas.openxmlformats.org/officeDocument/2006/relationships/hyperlink" Target="https://mentor.ieee.org/802.11/dcn/24/11-24-0974-06-00be-tgbe-july-2024-meeting-agenda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May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2024-07-18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745721"/>
              </p:ext>
            </p:extLst>
          </p:nvPr>
        </p:nvGraphicFramePr>
        <p:xfrm>
          <a:off x="1825625" y="2686050"/>
          <a:ext cx="85407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0839" progId="Word.Document.8">
                  <p:embed/>
                </p:oleObj>
              </mc:Choice>
              <mc:Fallback>
                <p:oleObj name="Document" r:id="rId2" imgW="8552553" imgH="2510839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6050"/>
                        <a:ext cx="8540750" cy="2500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703998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TGbe had scheduled 4 slots during the July plenary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Two Joint slots were sufficient to resolve all the received comments from the first recirculation SA ballot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Hence, the last 2 slots scheduled on Thursday were cancelled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 TGbe editor generated IEEE802.11 TGbe D6.1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Which will be available in the members area by end of this week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TGbe D7.0 is expected to be ready by the end of July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Created </a:t>
            </a:r>
            <a:r>
              <a:rPr lang="en-US" sz="1800" dirty="0">
                <a:hlinkClick r:id="rId3"/>
              </a:rPr>
              <a:t>EC report</a:t>
            </a:r>
            <a:r>
              <a:rPr lang="en-US" sz="1800" dirty="0"/>
              <a:t> to seek conditional approval to forward the draft to RevCom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Approved a 10-day recirculation SA ballot on P802.11be D7.0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hlinkClick r:id="rId4"/>
              </a:rPr>
              <a:t>11-24/0974r6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Motions List is available in </a:t>
            </a:r>
            <a:r>
              <a:rPr lang="en-US" sz="2000" dirty="0">
                <a:hlinkClick r:id="rId5"/>
              </a:rPr>
              <a:t>11-23/442r60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55469EE-3FAB-4E28-9BCE-63771EE078F9}"/>
              </a:ext>
            </a:extLst>
          </p:cNvPr>
          <p:cNvGrpSpPr/>
          <p:nvPr/>
        </p:nvGrpSpPr>
        <p:grpSpPr>
          <a:xfrm>
            <a:off x="8334899" y="5227651"/>
            <a:ext cx="3207755" cy="1043858"/>
            <a:chOff x="8552276" y="5181755"/>
            <a:chExt cx="3207755" cy="1043858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7EF634C9-BFC9-A17F-D5A1-9D3F9BD1D881}"/>
                </a:ext>
              </a:extLst>
            </p:cNvPr>
            <p:cNvGrpSpPr/>
            <p:nvPr/>
          </p:nvGrpSpPr>
          <p:grpSpPr>
            <a:xfrm>
              <a:off x="8552276" y="5181755"/>
              <a:ext cx="3207755" cy="1043858"/>
              <a:chOff x="9314474" y="5383231"/>
              <a:chExt cx="2650378" cy="1006577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FBD0DFAC-B249-C76B-F701-F3AA31EFD205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95CEECD-DEA7-7B01-F39E-10FB3E68557D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1556513" cy="296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CID Distribution (180)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78A70268-997F-EACF-BC13-8FF978C9091E}"/>
                  </a:ext>
                </a:extLst>
              </p:cNvPr>
              <p:cNvSpPr/>
              <p:nvPr/>
            </p:nvSpPr>
            <p:spPr bwMode="auto">
              <a:xfrm>
                <a:off x="9370964" y="5578368"/>
                <a:ext cx="327666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5E23AF6-A446-867E-7646-E74F36AC22F8}"/>
                  </a:ext>
                </a:extLst>
              </p:cNvPr>
              <p:cNvSpPr/>
              <p:nvPr/>
            </p:nvSpPr>
            <p:spPr bwMode="auto">
              <a:xfrm>
                <a:off x="9698630" y="5578368"/>
                <a:ext cx="1993533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B7BF36B5-9501-8773-244E-2F22E564298C}"/>
                  </a:ext>
                </a:extLst>
              </p:cNvPr>
              <p:cNvSpPr/>
              <p:nvPr/>
            </p:nvSpPr>
            <p:spPr bwMode="auto">
              <a:xfrm>
                <a:off x="11692166" y="5578368"/>
                <a:ext cx="195031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4017E1B-3005-CEC3-A861-8A98B167336F}"/>
                  </a:ext>
                </a:extLst>
              </p:cNvPr>
              <p:cNvSpPr txBox="1"/>
              <p:nvPr/>
            </p:nvSpPr>
            <p:spPr>
              <a:xfrm>
                <a:off x="11604332" y="5388506"/>
                <a:ext cx="360520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~5%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E68E16F-6B43-0517-13B9-5BB4B17AD97C}"/>
                  </a:ext>
                </a:extLst>
              </p:cNvPr>
              <p:cNvSpPr txBox="1"/>
              <p:nvPr/>
            </p:nvSpPr>
            <p:spPr>
              <a:xfrm>
                <a:off x="10421491" y="5388507"/>
                <a:ext cx="416148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~85%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7CE13B3-EC37-1BC9-8A0B-C6461244AE09}"/>
                  </a:ext>
                </a:extLst>
              </p:cNvPr>
              <p:cNvSpPr txBox="1"/>
              <p:nvPr/>
            </p:nvSpPr>
            <p:spPr>
              <a:xfrm>
                <a:off x="9314474" y="5383231"/>
                <a:ext cx="323435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~10</a:t>
                </a:r>
              </a:p>
            </p:txBody>
          </p: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27E304E-7742-E7AC-EF71-12014DEFBA85}"/>
                </a:ext>
              </a:extLst>
            </p:cNvPr>
            <p:cNvSpPr txBox="1"/>
            <p:nvPr/>
          </p:nvSpPr>
          <p:spPr>
            <a:xfrm>
              <a:off x="9859715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MAC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534DB8D-5167-709D-359F-480432614E78}"/>
                </a:ext>
              </a:extLst>
            </p:cNvPr>
            <p:cNvSpPr txBox="1"/>
            <p:nvPr/>
          </p:nvSpPr>
          <p:spPr>
            <a:xfrm rot="16200000">
              <a:off x="11224210" y="5501759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JOINT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72C0EF60-9E47-8A9A-5431-8FF07A25D983}"/>
              </a:ext>
            </a:extLst>
          </p:cNvPr>
          <p:cNvSpPr txBox="1"/>
          <p:nvPr/>
        </p:nvSpPr>
        <p:spPr>
          <a:xfrm rot="16200000">
            <a:off x="8269978" y="5543120"/>
            <a:ext cx="65245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PHY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9BB5274-5CE4-3CBB-04A1-86910642C5E0}"/>
              </a:ext>
            </a:extLst>
          </p:cNvPr>
          <p:cNvGrpSpPr/>
          <p:nvPr/>
        </p:nvGrpSpPr>
        <p:grpSpPr>
          <a:xfrm>
            <a:off x="7467600" y="1739118"/>
            <a:ext cx="4539568" cy="3404676"/>
            <a:chOff x="4604432" y="1905000"/>
            <a:chExt cx="4539568" cy="3404676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864C3669-53D3-AA80-EBC7-6EEC8A15260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604432" y="1905000"/>
              <a:ext cx="4539568" cy="3404676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BFC597F-D75F-05C4-83E6-29D735679E35}"/>
                </a:ext>
              </a:extLst>
            </p:cNvPr>
            <p:cNvSpPr/>
            <p:nvPr/>
          </p:nvSpPr>
          <p:spPr bwMode="auto">
            <a:xfrm flipV="1">
              <a:off x="5554512" y="2163087"/>
              <a:ext cx="617346" cy="2776629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9B9D903-CE6F-6FCB-4496-7460B9986891}"/>
                </a:ext>
              </a:extLst>
            </p:cNvPr>
            <p:cNvSpPr/>
            <p:nvPr/>
          </p:nvSpPr>
          <p:spPr bwMode="auto">
            <a:xfrm>
              <a:off x="6294914" y="2163088"/>
              <a:ext cx="578964" cy="277663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27A8610-42B6-A13A-AF94-40546C5D1E16}"/>
                </a:ext>
              </a:extLst>
            </p:cNvPr>
            <p:cNvSpPr/>
            <p:nvPr/>
          </p:nvSpPr>
          <p:spPr bwMode="auto">
            <a:xfrm>
              <a:off x="7038013" y="2147082"/>
              <a:ext cx="578963" cy="2792635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8C297C6-BFEF-AC3D-134E-C1FEC200B40F}"/>
                </a:ext>
              </a:extLst>
            </p:cNvPr>
            <p:cNvSpPr/>
            <p:nvPr/>
          </p:nvSpPr>
          <p:spPr bwMode="auto">
            <a:xfrm>
              <a:off x="7746624" y="2137452"/>
              <a:ext cx="617346" cy="2792635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8BCEFC5-5883-C26D-62C2-5A60F3641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be announced with 10-day advanced noti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</a:t>
            </a:r>
            <a:endParaRPr lang="en-US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 	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D1.0 WG Comment Collection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D2.0 WG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Letter Ballot</a:t>
            </a:r>
            <a:r>
              <a:rPr lang="en-US" altLang="en-US" sz="2000" dirty="0">
                <a:highlight>
                  <a:srgbClr val="00FF00"/>
                </a:highlight>
              </a:rPr>
              <a:t>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D3.0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D4.0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July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D5.0 Recirculation LB 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Initial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SA </a:t>
            </a:r>
            <a:r>
              <a:rPr lang="en-US" altLang="en-US" sz="2000" dirty="0">
                <a:highlight>
                  <a:srgbClr val="00FF00"/>
                </a:highlight>
              </a:rPr>
              <a:t>Ballot 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2024</a:t>
            </a:r>
            <a:endParaRPr lang="en-US" altLang="en-US" sz="2000" strike="sngStrike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Final 802.11 WG approval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802 EC approval			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RevCom and SASB approval								Dec 2</a:t>
            </a:r>
            <a:r>
              <a:rPr lang="en-US" altLang="en-US" sz="2000" dirty="0"/>
              <a:t>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5142</TotalTime>
  <Words>393</Words>
  <Application>Microsoft Office PowerPoint</Application>
  <PresentationFormat>Widescreen</PresentationFormat>
  <Paragraphs>52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TGbe May Closing Report</vt:lpstr>
      <vt:lpstr>TGbe (Extremely High Throughput)</vt:lpstr>
      <vt:lpstr>Teleconference Plan</vt:lpstr>
      <vt:lpstr>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Closing Report</dc:title>
  <dc:creator>Alfred Asterjadhi</dc:creator>
  <cp:lastModifiedBy>Alfred Asterjadhi</cp:lastModifiedBy>
  <cp:revision>45</cp:revision>
  <cp:lastPrinted>1601-01-01T00:00:00Z</cp:lastPrinted>
  <dcterms:created xsi:type="dcterms:W3CDTF">2019-08-12T15:18:02Z</dcterms:created>
  <dcterms:modified xsi:type="dcterms:W3CDTF">2024-07-18T23:21:56Z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