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997" r:id="rId26"/>
    <p:sldId id="362" r:id="rId27"/>
    <p:sldId id="1014" r:id="rId28"/>
    <p:sldId id="981" r:id="rId29"/>
    <p:sldId id="1015" r:id="rId30"/>
    <p:sldId id="32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8D4E8-3C58-4900-AD77-47617FA6E0D3}" v="79" dt="2024-07-16T12:04:38.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54D8D4E8-3C58-4900-AD77-47617FA6E0D3}"/>
    <pc:docChg chg="undo redo custSel addSld delSld modSld modMainMaster">
      <pc:chgData name="Alfred Asterjadhi" userId="39de57b9-85c0-4fd1-aaac-8ca2b6560ad0" providerId="ADAL" clId="{54D8D4E8-3C58-4900-AD77-47617FA6E0D3}" dt="2024-07-16T17:00:15.685" v="840" actId="6549"/>
      <pc:docMkLst>
        <pc:docMk/>
      </pc:docMkLst>
      <pc:sldChg chg="modSp">
        <pc:chgData name="Alfred Asterjadhi" userId="39de57b9-85c0-4fd1-aaac-8ca2b6560ad0" providerId="ADAL" clId="{54D8D4E8-3C58-4900-AD77-47617FA6E0D3}" dt="2024-07-15T01:53:30.374" v="463"/>
        <pc:sldMkLst>
          <pc:docMk/>
          <pc:sldMk cId="3976818858" sldId="269"/>
        </pc:sldMkLst>
        <pc:graphicFrameChg chg="mod">
          <ac:chgData name="Alfred Asterjadhi" userId="39de57b9-85c0-4fd1-aaac-8ca2b6560ad0" providerId="ADAL" clId="{54D8D4E8-3C58-4900-AD77-47617FA6E0D3}" dt="2024-07-15T01:53:30.374" v="463"/>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54D8D4E8-3C58-4900-AD77-47617FA6E0D3}" dt="2024-07-15T01:54:52.020" v="473" actId="20577"/>
        <pc:sldMkLst>
          <pc:docMk/>
          <pc:sldMk cId="2243228416" sldId="299"/>
        </pc:sldMkLst>
        <pc:spChg chg="mod">
          <ac:chgData name="Alfred Asterjadhi" userId="39de57b9-85c0-4fd1-aaac-8ca2b6560ad0" providerId="ADAL" clId="{54D8D4E8-3C58-4900-AD77-47617FA6E0D3}" dt="2024-07-15T01:54:47.279" v="470" actId="21"/>
          <ac:spMkLst>
            <pc:docMk/>
            <pc:sldMk cId="2243228416" sldId="299"/>
            <ac:spMk id="3" creationId="{3857177C-4F12-41D1-AB93-6925069E5DB9}"/>
          </ac:spMkLst>
        </pc:spChg>
        <pc:spChg chg="mod">
          <ac:chgData name="Alfred Asterjadhi" userId="39de57b9-85c0-4fd1-aaac-8ca2b6560ad0" providerId="ADAL" clId="{54D8D4E8-3C58-4900-AD77-47617FA6E0D3}" dt="2024-07-15T01:54:52.020" v="473" actId="20577"/>
          <ac:spMkLst>
            <pc:docMk/>
            <pc:sldMk cId="2243228416" sldId="299"/>
            <ac:spMk id="6" creationId="{CA57C26B-2146-F1F1-CCAD-5EFC80B83624}"/>
          </ac:spMkLst>
        </pc:spChg>
      </pc:sldChg>
      <pc:sldChg chg="modSp mod">
        <pc:chgData name="Alfred Asterjadhi" userId="39de57b9-85c0-4fd1-aaac-8ca2b6560ad0" providerId="ADAL" clId="{54D8D4E8-3C58-4900-AD77-47617FA6E0D3}" dt="2024-07-16T15:41:52.991" v="833" actId="20577"/>
        <pc:sldMkLst>
          <pc:docMk/>
          <pc:sldMk cId="3576977642" sldId="362"/>
        </pc:sldMkLst>
        <pc:spChg chg="mod">
          <ac:chgData name="Alfred Asterjadhi" userId="39de57b9-85c0-4fd1-aaac-8ca2b6560ad0" providerId="ADAL" clId="{54D8D4E8-3C58-4900-AD77-47617FA6E0D3}" dt="2024-07-16T15:41:52.991" v="833" actId="20577"/>
          <ac:spMkLst>
            <pc:docMk/>
            <pc:sldMk cId="3576977642" sldId="362"/>
            <ac:spMk id="16" creationId="{CA1A1623-65F8-E7F3-860B-98677C489FFA}"/>
          </ac:spMkLst>
        </pc:spChg>
      </pc:sldChg>
      <pc:sldChg chg="addSp modSp mod">
        <pc:chgData name="Alfred Asterjadhi" userId="39de57b9-85c0-4fd1-aaac-8ca2b6560ad0" providerId="ADAL" clId="{54D8D4E8-3C58-4900-AD77-47617FA6E0D3}" dt="2024-07-12T16:58:19.728" v="394" actId="20577"/>
        <pc:sldMkLst>
          <pc:docMk/>
          <pc:sldMk cId="1843331871" sldId="365"/>
        </pc:sldMkLst>
        <pc:spChg chg="add mod">
          <ac:chgData name="Alfred Asterjadhi" userId="39de57b9-85c0-4fd1-aaac-8ca2b6560ad0" providerId="ADAL" clId="{54D8D4E8-3C58-4900-AD77-47617FA6E0D3}" dt="2024-07-12T03:23:03.044" v="365" actId="14100"/>
          <ac:spMkLst>
            <pc:docMk/>
            <pc:sldMk cId="1843331871" sldId="365"/>
            <ac:spMk id="8" creationId="{2931B367-FFAD-EC0F-E3D3-E08223DA4935}"/>
          </ac:spMkLst>
        </pc:spChg>
        <pc:spChg chg="add mod">
          <ac:chgData name="Alfred Asterjadhi" userId="39de57b9-85c0-4fd1-aaac-8ca2b6560ad0" providerId="ADAL" clId="{54D8D4E8-3C58-4900-AD77-47617FA6E0D3}" dt="2024-07-11T20:10:33.174" v="133" actId="1076"/>
          <ac:spMkLst>
            <pc:docMk/>
            <pc:sldMk cId="1843331871" sldId="365"/>
            <ac:spMk id="9" creationId="{B17D445F-859C-F00E-28B8-010097F2DFF0}"/>
          </ac:spMkLst>
        </pc:spChg>
        <pc:spChg chg="mod">
          <ac:chgData name="Alfred Asterjadhi" userId="39de57b9-85c0-4fd1-aaac-8ca2b6560ad0" providerId="ADAL" clId="{54D8D4E8-3C58-4900-AD77-47617FA6E0D3}" dt="2024-07-12T16:58:19.728" v="394" actId="20577"/>
          <ac:spMkLst>
            <pc:docMk/>
            <pc:sldMk cId="1843331871" sldId="365"/>
            <ac:spMk id="10" creationId="{C94BFE34-E164-362E-520A-13529A3EC875}"/>
          </ac:spMkLst>
        </pc:spChg>
        <pc:spChg chg="add mod">
          <ac:chgData name="Alfred Asterjadhi" userId="39de57b9-85c0-4fd1-aaac-8ca2b6560ad0" providerId="ADAL" clId="{54D8D4E8-3C58-4900-AD77-47617FA6E0D3}" dt="2024-07-11T20:10:25.696" v="131" actId="14100"/>
          <ac:spMkLst>
            <pc:docMk/>
            <pc:sldMk cId="1843331871" sldId="365"/>
            <ac:spMk id="11" creationId="{CF2FDD96-D28B-21C6-8F0D-51D9F9FC80B2}"/>
          </ac:spMkLst>
        </pc:spChg>
        <pc:spChg chg="add mod">
          <ac:chgData name="Alfred Asterjadhi" userId="39de57b9-85c0-4fd1-aaac-8ca2b6560ad0" providerId="ADAL" clId="{54D8D4E8-3C58-4900-AD77-47617FA6E0D3}" dt="2024-07-11T20:10:21.420" v="130" actId="14100"/>
          <ac:spMkLst>
            <pc:docMk/>
            <pc:sldMk cId="1843331871" sldId="365"/>
            <ac:spMk id="12" creationId="{E6D21B12-69AD-DDCC-A8F2-E1763A7EFC84}"/>
          </ac:spMkLst>
        </pc:spChg>
        <pc:grpChg chg="add mod">
          <ac:chgData name="Alfred Asterjadhi" userId="39de57b9-85c0-4fd1-aaac-8ca2b6560ad0" providerId="ADAL" clId="{54D8D4E8-3C58-4900-AD77-47617FA6E0D3}" dt="2024-07-12T03:23:13.970" v="366" actId="1038"/>
          <ac:grpSpMkLst>
            <pc:docMk/>
            <pc:sldMk cId="1843331871" sldId="365"/>
            <ac:grpSpMk id="13" creationId="{788F8F98-7427-E9AC-57BF-2ECB0B0CA4D4}"/>
          </ac:grpSpMkLst>
        </pc:grpChg>
        <pc:picChg chg="add mod">
          <ac:chgData name="Alfred Asterjadhi" userId="39de57b9-85c0-4fd1-aaac-8ca2b6560ad0" providerId="ADAL" clId="{54D8D4E8-3C58-4900-AD77-47617FA6E0D3}" dt="2024-07-11T20:06:00.642" v="117" actId="164"/>
          <ac:picMkLst>
            <pc:docMk/>
            <pc:sldMk cId="1843331871" sldId="365"/>
            <ac:picMk id="7" creationId="{A26050C8-93BA-F3EB-C43B-47486DAB2453}"/>
          </ac:picMkLst>
        </pc:picChg>
      </pc:sldChg>
      <pc:sldChg chg="modSp mod">
        <pc:chgData name="Alfred Asterjadhi" userId="39de57b9-85c0-4fd1-aaac-8ca2b6560ad0" providerId="ADAL" clId="{54D8D4E8-3C58-4900-AD77-47617FA6E0D3}" dt="2024-07-09T14:46:24.119" v="3" actId="20577"/>
        <pc:sldMkLst>
          <pc:docMk/>
          <pc:sldMk cId="3530745078" sldId="981"/>
        </pc:sldMkLst>
        <pc:spChg chg="mod">
          <ac:chgData name="Alfred Asterjadhi" userId="39de57b9-85c0-4fd1-aaac-8ca2b6560ad0" providerId="ADAL" clId="{54D8D4E8-3C58-4900-AD77-47617FA6E0D3}" dt="2024-07-09T14:46:24.119" v="3" actId="20577"/>
          <ac:spMkLst>
            <pc:docMk/>
            <pc:sldMk cId="3530745078" sldId="981"/>
            <ac:spMk id="3" creationId="{A8A8918D-AD35-E6A1-C2CF-82B199C2169E}"/>
          </ac:spMkLst>
        </pc:spChg>
      </pc:sldChg>
      <pc:sldChg chg="modSp mod">
        <pc:chgData name="Alfred Asterjadhi" userId="39de57b9-85c0-4fd1-aaac-8ca2b6560ad0" providerId="ADAL" clId="{54D8D4E8-3C58-4900-AD77-47617FA6E0D3}" dt="2024-07-12T16:57:36.980" v="381" actId="20577"/>
        <pc:sldMkLst>
          <pc:docMk/>
          <pc:sldMk cId="3395387797" sldId="1002"/>
        </pc:sldMkLst>
        <pc:graphicFrameChg chg="mod modGraphic">
          <ac:chgData name="Alfred Asterjadhi" userId="39de57b9-85c0-4fd1-aaac-8ca2b6560ad0" providerId="ADAL" clId="{54D8D4E8-3C58-4900-AD77-47617FA6E0D3}" dt="2024-07-12T16:57:36.980" v="381"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54D8D4E8-3C58-4900-AD77-47617FA6E0D3}" dt="2024-07-16T15:42:33.008" v="838" actId="20577"/>
        <pc:sldMkLst>
          <pc:docMk/>
          <pc:sldMk cId="1867128610" sldId="1015"/>
        </pc:sldMkLst>
        <pc:spChg chg="mod">
          <ac:chgData name="Alfred Asterjadhi" userId="39de57b9-85c0-4fd1-aaac-8ca2b6560ad0" providerId="ADAL" clId="{54D8D4E8-3C58-4900-AD77-47617FA6E0D3}" dt="2024-07-16T15:42:33.008" v="838" actId="20577"/>
          <ac:spMkLst>
            <pc:docMk/>
            <pc:sldMk cId="1867128610" sldId="1015"/>
            <ac:spMk id="11" creationId="{52C230AD-ECF7-6E45-0C81-1B735D3BE38E}"/>
          </ac:spMkLst>
        </pc:spChg>
      </pc:sldChg>
      <pc:sldChg chg="modSp mod">
        <pc:chgData name="Alfred Asterjadhi" userId="39de57b9-85c0-4fd1-aaac-8ca2b6560ad0" providerId="ADAL" clId="{54D8D4E8-3C58-4900-AD77-47617FA6E0D3}" dt="2024-07-15T23:41:27.486" v="551" actId="13926"/>
        <pc:sldMkLst>
          <pc:docMk/>
          <pc:sldMk cId="3604798043" sldId="1016"/>
        </pc:sldMkLst>
        <pc:spChg chg="mod">
          <ac:chgData name="Alfred Asterjadhi" userId="39de57b9-85c0-4fd1-aaac-8ca2b6560ad0" providerId="ADAL" clId="{54D8D4E8-3C58-4900-AD77-47617FA6E0D3}" dt="2024-07-15T23:41:27.486" v="551" actId="13926"/>
          <ac:spMkLst>
            <pc:docMk/>
            <pc:sldMk cId="3604798043" sldId="1016"/>
            <ac:spMk id="3" creationId="{BF30AD7A-E882-E4FF-11AD-98DB29B8EB24}"/>
          </ac:spMkLst>
        </pc:spChg>
      </pc:sldChg>
      <pc:sldChg chg="modSp mod">
        <pc:chgData name="Alfred Asterjadhi" userId="39de57b9-85c0-4fd1-aaac-8ca2b6560ad0" providerId="ADAL" clId="{54D8D4E8-3C58-4900-AD77-47617FA6E0D3}" dt="2024-07-16T12:03:45.218" v="604" actId="207"/>
        <pc:sldMkLst>
          <pc:docMk/>
          <pc:sldMk cId="4282743175" sldId="1018"/>
        </pc:sldMkLst>
        <pc:spChg chg="mod">
          <ac:chgData name="Alfred Asterjadhi" userId="39de57b9-85c0-4fd1-aaac-8ca2b6560ad0" providerId="ADAL" clId="{54D8D4E8-3C58-4900-AD77-47617FA6E0D3}" dt="2024-07-15T23:38:39.821" v="475" actId="13926"/>
          <ac:spMkLst>
            <pc:docMk/>
            <pc:sldMk cId="4282743175" sldId="1018"/>
            <ac:spMk id="2" creationId="{4B5F0D0E-8BB7-48AB-9160-728B8B3399A2}"/>
          </ac:spMkLst>
        </pc:spChg>
        <pc:spChg chg="mod">
          <ac:chgData name="Alfred Asterjadhi" userId="39de57b9-85c0-4fd1-aaac-8ca2b6560ad0" providerId="ADAL" clId="{54D8D4E8-3C58-4900-AD77-47617FA6E0D3}" dt="2024-07-16T12:03:45.218" v="604" actId="207"/>
          <ac:spMkLst>
            <pc:docMk/>
            <pc:sldMk cId="4282743175" sldId="1018"/>
            <ac:spMk id="3" creationId="{DFB0BA47-D7B6-4F95-932E-A7AA615BC440}"/>
          </ac:spMkLst>
        </pc:spChg>
      </pc:sldChg>
      <pc:sldChg chg="del">
        <pc:chgData name="Alfred Asterjadhi" userId="39de57b9-85c0-4fd1-aaac-8ca2b6560ad0" providerId="ADAL" clId="{54D8D4E8-3C58-4900-AD77-47617FA6E0D3}" dt="2024-07-15T01:54:25.460" v="468" actId="47"/>
        <pc:sldMkLst>
          <pc:docMk/>
          <pc:sldMk cId="2501485540" sldId="1085"/>
        </pc:sldMkLst>
      </pc:sldChg>
      <pc:sldChg chg="modSp add del mod">
        <pc:chgData name="Alfred Asterjadhi" userId="39de57b9-85c0-4fd1-aaac-8ca2b6560ad0" providerId="ADAL" clId="{54D8D4E8-3C58-4900-AD77-47617FA6E0D3}" dt="2024-07-16T15:40:03.864" v="711" actId="207"/>
        <pc:sldMkLst>
          <pc:docMk/>
          <pc:sldMk cId="4258066457" sldId="1090"/>
        </pc:sldMkLst>
        <pc:spChg chg="mod">
          <ac:chgData name="Alfred Asterjadhi" userId="39de57b9-85c0-4fd1-aaac-8ca2b6560ad0" providerId="ADAL" clId="{54D8D4E8-3C58-4900-AD77-47617FA6E0D3}" dt="2024-07-16T14:39:12.015" v="690" actId="13926"/>
          <ac:spMkLst>
            <pc:docMk/>
            <pc:sldMk cId="4258066457" sldId="1090"/>
            <ac:spMk id="2" creationId="{4B5F0D0E-8BB7-48AB-9160-728B8B3399A2}"/>
          </ac:spMkLst>
        </pc:spChg>
        <pc:spChg chg="mod">
          <ac:chgData name="Alfred Asterjadhi" userId="39de57b9-85c0-4fd1-aaac-8ca2b6560ad0" providerId="ADAL" clId="{54D8D4E8-3C58-4900-AD77-47617FA6E0D3}" dt="2024-07-16T15:40:03.864" v="711" actId="207"/>
          <ac:spMkLst>
            <pc:docMk/>
            <pc:sldMk cId="4258066457" sldId="1090"/>
            <ac:spMk id="3" creationId="{DFB0BA47-D7B6-4F95-932E-A7AA615BC440}"/>
          </ac:spMkLst>
        </pc:spChg>
      </pc:sldChg>
      <pc:sldChg chg="del">
        <pc:chgData name="Alfred Asterjadhi" userId="39de57b9-85c0-4fd1-aaac-8ca2b6560ad0" providerId="ADAL" clId="{54D8D4E8-3C58-4900-AD77-47617FA6E0D3}" dt="2024-07-15T01:53:58.573" v="465" actId="47"/>
        <pc:sldMkLst>
          <pc:docMk/>
          <pc:sldMk cId="2367234030" sldId="1091"/>
        </pc:sldMkLst>
      </pc:sldChg>
      <pc:sldMasterChg chg="modSp mod">
        <pc:chgData name="Alfred Asterjadhi" userId="39de57b9-85c0-4fd1-aaac-8ca2b6560ad0" providerId="ADAL" clId="{54D8D4E8-3C58-4900-AD77-47617FA6E0D3}" dt="2024-07-16T17:00:15.685" v="840" actId="6549"/>
        <pc:sldMasterMkLst>
          <pc:docMk/>
          <pc:sldMasterMk cId="0" sldId="2147483648"/>
        </pc:sldMasterMkLst>
        <pc:spChg chg="mod">
          <ac:chgData name="Alfred Asterjadhi" userId="39de57b9-85c0-4fd1-aaac-8ca2b6560ad0" providerId="ADAL" clId="{54D8D4E8-3C58-4900-AD77-47617FA6E0D3}" dt="2024-07-16T17:00:15.685" v="840" actId="6549"/>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067-00-00be-recirculation-sa-ballot-cr-for-mlo.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0991-05-00be-cr-for-miscellaneous-cids.docx" TargetMode="External"/><Relationship Id="rId4" Type="http://schemas.openxmlformats.org/officeDocument/2006/relationships/hyperlink" Target="https://mentor.ieee.org/802.11/dcn/24/11-24-1028-03-00be-recirc-sa-cr-for-d6-0-cids.docx" TargetMode="External"/><Relationship Id="rId9" Type="http://schemas.openxmlformats.org/officeDocument/2006/relationships/hyperlink" Target="https://mentor.ieee.org/802.11/dcn/24/11-24-1019-02-00be-recirc-sa-cr-for-misc-cid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991-05-00be-cr-for-miscellaneous-cids.docx" TargetMode="External"/><Relationship Id="rId3" Type="http://schemas.openxmlformats.org/officeDocument/2006/relationships/hyperlink" Target="https://mentor.ieee.org/802.11/dcn/24/11-24-1012-05-00be-recirculation-sa-ballot-issue-on-emlsr-and-txs-cid-23167.docx" TargetMode="External"/><Relationship Id="rId7" Type="http://schemas.openxmlformats.org/officeDocument/2006/relationships/hyperlink" Target="https://mentor.ieee.org/802.11/dcn/24/11-24-1043-00-00be-cr-for-cids-for-5-1-5-1-and-9-4-2-3-25-part-2.docx" TargetMode="External"/><Relationship Id="rId2" Type="http://schemas.openxmlformats.org/officeDocument/2006/relationships/hyperlink" Target="https://mentor.ieee.org/802.11/dcn/24/11-24-1067-00-00be-recirculation-sa-ballot-cr-for-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8-03-00be-recirc-sa-cr-for-d6-0-cids.docx" TargetMode="External"/><Relationship Id="rId5" Type="http://schemas.openxmlformats.org/officeDocument/2006/relationships/hyperlink" Target="https://mentor.ieee.org/802.11/dcn/24/11-24-1252-00-00be-mib-fixes.docx" TargetMode="External"/><Relationship Id="rId10" Type="http://schemas.openxmlformats.org/officeDocument/2006/relationships/hyperlink" Target="https://mentor.ieee.org/802.11/dcn/23/11-23-0442-58-00be-tgbe-motions-list-part-4.pptx" TargetMode="External"/><Relationship Id="rId4" Type="http://schemas.openxmlformats.org/officeDocument/2006/relationships/hyperlink" Target="https://mentor.ieee.org/802.11/dcn/24/11-24-1048-00-00be-recirc-sa-cr-emlsr.docx" TargetMode="External"/><Relationship Id="rId9" Type="http://schemas.openxmlformats.org/officeDocument/2006/relationships/hyperlink" Target="https://mentor.ieee.org/802.11/dcn/24/11-24-1019-02-00be-recirc-sa-cr-for-misc-cids.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008-05-00be-tgbe-may-july-teleconference-minutes.docx" TargetMode="External"/><Relationship Id="rId2" Type="http://schemas.openxmlformats.org/officeDocument/2006/relationships/hyperlink" Target="https://mentor.ieee.org/802.11/dcn/24/11-24-0906-01-00be-tgbe-may-2024-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1019-02-00be-recirc-sa-cr-for-misc-cid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2706427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62306236"/>
              </p:ext>
            </p:extLst>
          </p:nvPr>
        </p:nvGraphicFramePr>
        <p:xfrm>
          <a:off x="851217" y="1582301"/>
          <a:ext cx="7736268" cy="47092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3528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2"/>
                        </a:rPr>
                        <a:t>24/1051</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Resolutions for CIDs assigned to Sanket</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Sanket Kalamkar</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750082298"/>
                  </a:ext>
                </a:extLst>
              </a:tr>
              <a:tr h="145395">
                <a:tc>
                  <a:txBody>
                    <a:bodyPr/>
                    <a:lstStyle/>
                    <a:p>
                      <a:pPr marL="0" marR="0" algn="ctr">
                        <a:spcBef>
                          <a:spcPts val="0"/>
                        </a:spcBef>
                        <a:spcAft>
                          <a:spcPts val="0"/>
                        </a:spcAft>
                      </a:pPr>
                      <a:r>
                        <a:rPr lang="en-GB" sz="1100" u="sng" dirty="0">
                          <a:solidFill>
                            <a:srgbClr val="FF0000"/>
                          </a:solidFill>
                          <a:effectLst/>
                          <a:ea typeface="Times New Roman" panose="02020603050405020304" pitchFamily="18" charset="0"/>
                          <a:hlinkClick r:id="rId3"/>
                        </a:rPr>
                        <a:t>24/1043</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CR for CIDs for 5.1.5.1 and 9.4.2.3.25 Part 2</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Duncan Ho</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4"/>
                        </a:rPr>
                        <a:t>24/1028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Recirc SA - CR for D6.0 CIDs</a:t>
                      </a: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Binita Gupta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r>
                        <a:rPr lang="en-GB" sz="1100" u="sng" dirty="0">
                          <a:solidFill>
                            <a:srgbClr val="0000FF"/>
                          </a:solidFill>
                          <a:effectLst/>
                          <a:ea typeface="Times New Roman" panose="02020603050405020304" pitchFamily="18" charset="0"/>
                          <a:hlinkClick r:id="rId5"/>
                        </a:rPr>
                        <a:t>24/0991</a:t>
                      </a:r>
                      <a:r>
                        <a:rPr lang="en-GB" sz="1100" dirty="0">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effectLst/>
                          <a:ea typeface="Times New Roman" panose="02020603050405020304" pitchFamily="18" charset="0"/>
                        </a:rPr>
                        <a:t>CR for Miscellaneous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100" dirty="0">
                          <a:effectLst/>
                          <a:ea typeface="Times New Roman" panose="02020603050405020304" pitchFamily="18" charset="0"/>
                        </a:rPr>
                        <a:t>Po-Kai Huang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6"/>
                        </a:rPr>
                        <a:t>24/1012</a:t>
                      </a:r>
                      <a:r>
                        <a:rPr lang="en-US" sz="1100" dirty="0">
                          <a:solidFill>
                            <a:schemeClr val="tx1"/>
                          </a:solidFill>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ea typeface="Times New Roman" panose="02020603050405020304" pitchFamily="18" charset="0"/>
                        </a:rPr>
                        <a:t>Recirc. SAB Issue on EMLSR and TXS (CID 23167)</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Juseong Moon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7"/>
                        </a:rPr>
                        <a:t>24/1048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 SA CR eMLSR</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Minyoung Park</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3</a:t>
                      </a: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8"/>
                        </a:rPr>
                        <a:t>24/1067</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Recirculation-SA-Ballot-CR-for-MLO</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Ming Gan</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6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9"/>
                        </a:rPr>
                        <a:t>24/1019</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100" dirty="0">
                          <a:solidFill>
                            <a:schemeClr val="tx1"/>
                          </a:solidFill>
                          <a:effectLst/>
                          <a:ea typeface="Times New Roman" panose="02020603050405020304" pitchFamily="18" charset="0"/>
                        </a:rPr>
                        <a:t>Recirc SA-CR for Misc.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Alfred Asterjadhi</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11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24/1067</a:t>
            </a:r>
            <a:r>
              <a:rPr lang="en-US" sz="1400" dirty="0">
                <a:solidFill>
                  <a:srgbClr val="00B050"/>
                </a:solidFill>
                <a:ea typeface="Times New Roman" panose="02020603050405020304" pitchFamily="18" charset="0"/>
              </a:rPr>
              <a:t> Recirculation-SA-Ballot-CR-for-MLO		Ming Gan			6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24/1012</a:t>
            </a:r>
            <a:r>
              <a:rPr lang="en-US" sz="1400" dirty="0">
                <a:solidFill>
                  <a:srgbClr val="00B050"/>
                </a:solidFill>
                <a:ea typeface="Times New Roman" panose="02020603050405020304" pitchFamily="18" charset="0"/>
              </a:rPr>
              <a:t> Recirc. SAB Issue on EMLSR and TXS (CID 23167)	Juseong Moon	1	10’</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24/1048</a:t>
            </a:r>
            <a:r>
              <a:rPr lang="en-US" sz="1400" dirty="0">
                <a:solidFill>
                  <a:srgbClr val="00B050"/>
                </a:solidFill>
                <a:ea typeface="Times New Roman" panose="02020603050405020304" pitchFamily="18" charset="0"/>
              </a:rPr>
              <a:t> Recirc SA CR eMLSR					Laurent Cariou		3	5’</a:t>
            </a:r>
            <a:endPar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24/1028</a:t>
            </a:r>
            <a:r>
              <a:rPr lang="en-GB" sz="1400" dirty="0">
                <a:solidFill>
                  <a:srgbClr val="00B050"/>
                </a:solidFill>
                <a:effectLst/>
                <a:ea typeface="Times New Roman" panose="02020603050405020304" pitchFamily="18" charset="0"/>
              </a:rPr>
              <a:t> Recirc SA - CR for D6.0 CIDs				Binita Gupta		2-SP	5’</a:t>
            </a: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24/1043</a:t>
            </a:r>
            <a:r>
              <a:rPr lang="en-GB" sz="1400" dirty="0">
                <a:solidFill>
                  <a:srgbClr val="00B050"/>
                </a:solidFill>
                <a:effectLst/>
                <a:ea typeface="Times New Roman" panose="02020603050405020304" pitchFamily="18" charset="0"/>
              </a:rPr>
              <a:t> CR for CIDs for 5.1.5.1 and 9.4.2.3.25 Part 2	Duncan Ho			1-SP 	5’</a:t>
            </a:r>
            <a:endParaRPr lang="en-US" sz="14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24/0991</a:t>
            </a:r>
            <a:r>
              <a:rPr lang="en-GB" sz="1400" dirty="0">
                <a:solidFill>
                  <a:srgbClr val="00B050"/>
                </a:solidFill>
                <a:effectLst/>
                <a:ea typeface="Times New Roman" panose="02020603050405020304" pitchFamily="18" charset="0"/>
              </a:rPr>
              <a:t> CR for Miscellaneous CIDs				Po-Kai Huang		1-SP	5’</a:t>
            </a:r>
            <a:r>
              <a:rPr lang="en-US" sz="1400" dirty="0">
                <a:solidFill>
                  <a:srgbClr val="00B050"/>
                </a:solidFill>
                <a:ea typeface="Times New Roman" panose="02020603050405020304" pitchFamily="18" charset="0"/>
                <a:hlinkClick r:id="rId9">
                  <a:extLst>
                    <a:ext uri="{A12FA001-AC4F-418D-AE19-62706E023703}">
                      <ahyp:hlinkClr xmlns:ahyp="http://schemas.microsoft.com/office/drawing/2018/hyperlinkcolor" val="tx"/>
                    </a:ext>
                  </a:extLst>
                </a:hlinkClick>
              </a:rPr>
              <a:t> </a:t>
            </a:r>
          </a:p>
          <a:p>
            <a:pPr lvl="1">
              <a:buFont typeface="Arial" panose="020B0604020202020204" pitchFamily="34" charset="0"/>
              <a:buChar char="•"/>
            </a:pPr>
            <a:r>
              <a:rPr lang="en-US" sz="14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24/1252</a:t>
            </a:r>
            <a:r>
              <a:rPr lang="en-US" sz="1400" dirty="0">
                <a:solidFill>
                  <a:srgbClr val="00B050"/>
                </a:solidFill>
                <a:ea typeface="Times New Roman" panose="02020603050405020304" pitchFamily="18" charset="0"/>
              </a:rPr>
              <a:t> MIB Fixes							Brian Hart			4C 	15’</a:t>
            </a:r>
          </a:p>
          <a:p>
            <a:pPr lvl="1">
              <a:buFont typeface="Arial" panose="020B0604020202020204" pitchFamily="34" charset="0"/>
              <a:buChar char="•"/>
            </a:pPr>
            <a:r>
              <a:rPr lang="en-US" sz="1400" dirty="0">
                <a:solidFill>
                  <a:schemeClr val="bg1">
                    <a:lumMod val="65000"/>
                  </a:schemeClr>
                </a:solidFill>
                <a:ea typeface="Times New Roman" panose="02020603050405020304" pitchFamily="18" charset="0"/>
                <a:hlinkClick r:id="rId9">
                  <a:extLst>
                    <a:ext uri="{A12FA001-AC4F-418D-AE19-62706E023703}">
                      <ahyp:hlinkClr xmlns:ahyp="http://schemas.microsoft.com/office/drawing/2018/hyperlinkcolor" val="tx"/>
                    </a:ext>
                  </a:extLst>
                </a:hlinkClick>
              </a:rPr>
              <a:t>24/1019</a:t>
            </a:r>
            <a:r>
              <a:rPr lang="en-US" sz="1400" dirty="0">
                <a:solidFill>
                  <a:schemeClr val="bg1">
                    <a:lumMod val="65000"/>
                  </a:schemeClr>
                </a:solidFill>
                <a:ea typeface="Times New Roman" panose="02020603050405020304" pitchFamily="18" charset="0"/>
              </a:rPr>
              <a:t> Recirc SA-CR for </a:t>
            </a:r>
            <a:r>
              <a:rPr lang="en-US" sz="1400" dirty="0" err="1">
                <a:solidFill>
                  <a:schemeClr val="bg1">
                    <a:lumMod val="65000"/>
                  </a:schemeClr>
                </a:solidFill>
                <a:ea typeface="Times New Roman" panose="02020603050405020304" pitchFamily="18" charset="0"/>
              </a:rPr>
              <a:t>Misc</a:t>
            </a:r>
            <a:r>
              <a:rPr lang="en-US" sz="1400" dirty="0">
                <a:solidFill>
                  <a:schemeClr val="bg1">
                    <a:lumMod val="65000"/>
                  </a:schemeClr>
                </a:solidFill>
                <a:ea typeface="Times New Roman" panose="02020603050405020304" pitchFamily="18" charset="0"/>
              </a:rPr>
              <a:t> CIDs				Alfred Asterjadhi		3	10</a:t>
            </a:r>
            <a:r>
              <a:rPr lang="en-US" sz="1400" dirty="0">
                <a:solidFill>
                  <a:schemeClr val="bg1">
                    <a:lumMod val="65000"/>
                  </a:schemeClr>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hlinkClick r:id="rId10"/>
              </a:rPr>
              <a:t>11-24/442r58</a:t>
            </a:r>
            <a:endParaRPr lang="en-US" altLang="en-US" sz="1400" dirty="0">
              <a:solidFill>
                <a:schemeClr val="tx1"/>
              </a:solidFill>
            </a:endParaRP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600" dirty="0"/>
              <a:t>Since the May interim</a:t>
            </a:r>
          </a:p>
          <a:p>
            <a:pPr marL="800100" lvl="1" indent="-342900">
              <a:buFont typeface="Arial" panose="020B0604020202020204" pitchFamily="34" charset="0"/>
              <a:buChar char="•"/>
            </a:pPr>
            <a:r>
              <a:rPr lang="en-US" sz="1400" dirty="0"/>
              <a:t>Delivered IEEE802.11be D6.0</a:t>
            </a:r>
          </a:p>
          <a:p>
            <a:pPr marL="1200150" lvl="2" indent="-285750">
              <a:buFont typeface="Arial" panose="020B0604020202020204" pitchFamily="34" charset="0"/>
              <a:buChar char="•"/>
            </a:pPr>
            <a:r>
              <a:rPr lang="en-US" sz="1200" dirty="0"/>
              <a:t>Draft is available in the members area</a:t>
            </a:r>
          </a:p>
          <a:p>
            <a:pPr marL="800100" lvl="1">
              <a:buFont typeface="Arial" panose="020B0604020202020204" pitchFamily="34" charset="0"/>
              <a:buChar char="•"/>
            </a:pPr>
            <a:r>
              <a:rPr lang="en-US" sz="1400" dirty="0"/>
              <a:t>Started and closed the 1</a:t>
            </a:r>
            <a:r>
              <a:rPr lang="en-US" sz="1400" baseline="30000" dirty="0"/>
              <a:t>st</a:t>
            </a:r>
            <a:r>
              <a:rPr lang="en-US" sz="1400" dirty="0"/>
              <a:t> recirc. SA ballot on D6.0</a:t>
            </a:r>
          </a:p>
          <a:p>
            <a:pPr marL="1200150" lvl="2">
              <a:buFont typeface="Arial" panose="020B0604020202020204" pitchFamily="34" charset="0"/>
              <a:buChar char="•"/>
            </a:pPr>
            <a:r>
              <a:rPr lang="en-US" sz="1200" dirty="0"/>
              <a:t>Received 180 comments; Approval rate is 92%</a:t>
            </a:r>
          </a:p>
          <a:p>
            <a:pPr marL="800100" lvl="1" indent="-342900">
              <a:buFont typeface="Arial" panose="020B0604020202020204" pitchFamily="34" charset="0"/>
              <a:buChar char="•"/>
            </a:pPr>
            <a:r>
              <a:rPr lang="en-US" sz="1400" dirty="0"/>
              <a:t>Held 5 telcos between May &amp; July (</a:t>
            </a:r>
            <a:r>
              <a:rPr lang="en-US" sz="1400" dirty="0">
                <a:hlinkClick r:id="rId2"/>
              </a:rPr>
              <a:t>11-24/0969r16</a:t>
            </a:r>
            <a:r>
              <a:rPr lang="en-US" sz="1400" dirty="0"/>
              <a:t>)</a:t>
            </a:r>
          </a:p>
          <a:p>
            <a:pPr marL="1200150" lvl="2" indent="-342900">
              <a:buFont typeface="Arial" panose="020B0604020202020204" pitchFamily="34" charset="0"/>
              <a:buChar char="•"/>
            </a:pPr>
            <a:r>
              <a:rPr lang="en-US" sz="1200" dirty="0"/>
              <a:t>Focused on resolving comments from 1</a:t>
            </a:r>
            <a:r>
              <a:rPr lang="en-US" sz="1200" baseline="30000" dirty="0"/>
              <a:t>st</a:t>
            </a:r>
            <a:r>
              <a:rPr lang="en-US" sz="1200" dirty="0"/>
              <a:t> recirc. SA</a:t>
            </a:r>
          </a:p>
          <a:p>
            <a:pPr marL="1657350" lvl="3" indent="-285750">
              <a:buFont typeface="Arial" panose="020B0604020202020204" pitchFamily="34" charset="0"/>
              <a:buChar char="•"/>
            </a:pPr>
            <a:r>
              <a:rPr lang="en-US" sz="1100" dirty="0">
                <a:solidFill>
                  <a:schemeClr val="tx1"/>
                </a:solidFill>
              </a:rPr>
              <a:t>90% of </a:t>
            </a:r>
            <a:r>
              <a:rPr lang="en-US" sz="1100" dirty="0"/>
              <a:t>comments are resolved (</a:t>
            </a:r>
            <a:r>
              <a:rPr lang="en-US" sz="1100" dirty="0">
                <a:hlinkClick r:id="rId3"/>
              </a:rPr>
              <a:t>11-24/0994r6</a:t>
            </a:r>
            <a:r>
              <a:rPr lang="en-US" sz="1100" dirty="0"/>
              <a:t>)</a:t>
            </a:r>
            <a:endParaRPr lang="en-US" sz="900" dirty="0"/>
          </a:p>
          <a:p>
            <a:pPr marL="2114550" lvl="4" indent="-285750">
              <a:buFont typeface="Arial" panose="020B0604020202020204" pitchFamily="34" charset="0"/>
              <a:buChar char="•"/>
            </a:pPr>
            <a:r>
              <a:rPr lang="en-US" sz="1100" dirty="0">
                <a:solidFill>
                  <a:schemeClr val="tx1"/>
                </a:solidFill>
              </a:rPr>
              <a:t>20 comments </a:t>
            </a:r>
            <a:r>
              <a:rPr lang="en-US" sz="1100" dirty="0"/>
              <a:t>left (half already discussed)</a:t>
            </a:r>
          </a:p>
          <a:p>
            <a:pPr>
              <a:buFont typeface="Arial" panose="020B0604020202020204" pitchFamily="34" charset="0"/>
              <a:buChar char="•"/>
            </a:pPr>
            <a:r>
              <a:rPr lang="en-US" sz="1600" dirty="0"/>
              <a:t>Targets for July plenary</a:t>
            </a:r>
          </a:p>
          <a:p>
            <a:pPr marL="800100" lvl="1" indent="-342900">
              <a:buFont typeface="Arial" panose="020B0604020202020204" pitchFamily="34" charset="0"/>
              <a:buChar char="•"/>
            </a:pPr>
            <a:r>
              <a:rPr lang="en-US" sz="1400" dirty="0"/>
              <a:t>Approve meeting minutes for May interim &amp; telcos</a:t>
            </a:r>
          </a:p>
          <a:p>
            <a:pPr marL="800100" lvl="1" indent="-342900">
              <a:buFont typeface="Arial" panose="020B0604020202020204" pitchFamily="34" charset="0"/>
              <a:buChar char="•"/>
            </a:pPr>
            <a:r>
              <a:rPr lang="en-US" sz="1400" dirty="0"/>
              <a:t>Resolve all comments &amp; initiate 2</a:t>
            </a:r>
            <a:r>
              <a:rPr lang="en-US" sz="1400" baseline="30000" dirty="0"/>
              <a:t>nd</a:t>
            </a:r>
            <a:r>
              <a:rPr lang="en-US" sz="1400" dirty="0"/>
              <a:t> recirc. SA ballot on TGbe D7.0</a:t>
            </a:r>
          </a:p>
          <a:p>
            <a:pPr marL="800100" lvl="1" indent="-342900">
              <a:buFont typeface="Arial" panose="020B0604020202020204" pitchFamily="34" charset="0"/>
              <a:buChar char="•"/>
            </a:pPr>
            <a:r>
              <a:rPr lang="en-US" sz="1400" dirty="0"/>
              <a:t>Seek conditional approval to forward to RevCom</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grpSp>
        <p:nvGrpSpPr>
          <p:cNvPr id="13" name="Group 12">
            <a:extLst>
              <a:ext uri="{FF2B5EF4-FFF2-40B4-BE49-F238E27FC236}">
                <a16:creationId xmlns:a16="http://schemas.microsoft.com/office/drawing/2014/main" id="{788F8F98-7427-E9AC-57BF-2ECB0B0CA4D4}"/>
              </a:ext>
            </a:extLst>
          </p:cNvPr>
          <p:cNvGrpSpPr/>
          <p:nvPr/>
        </p:nvGrpSpPr>
        <p:grpSpPr>
          <a:xfrm>
            <a:off x="4756832" y="1905000"/>
            <a:ext cx="4539568" cy="3404676"/>
            <a:chOff x="4604432" y="1905000"/>
            <a:chExt cx="4539568" cy="3404676"/>
          </a:xfrm>
        </p:grpSpPr>
        <p:pic>
          <p:nvPicPr>
            <p:cNvPr id="7" name="Picture 6">
              <a:extLst>
                <a:ext uri="{FF2B5EF4-FFF2-40B4-BE49-F238E27FC236}">
                  <a16:creationId xmlns:a16="http://schemas.microsoft.com/office/drawing/2014/main" id="{A26050C8-93BA-F3EB-C43B-47486DAB2453}"/>
                </a:ext>
              </a:extLst>
            </p:cNvPr>
            <p:cNvPicPr>
              <a:picLocks noChangeAspect="1"/>
            </p:cNvPicPr>
            <p:nvPr/>
          </p:nvPicPr>
          <p:blipFill>
            <a:blip r:embed="rId4"/>
            <a:stretch>
              <a:fillRect/>
            </a:stretch>
          </p:blipFill>
          <p:spPr>
            <a:xfrm>
              <a:off x="4604432" y="1905000"/>
              <a:ext cx="4539568" cy="3404676"/>
            </a:xfrm>
            <a:prstGeom prst="rect">
              <a:avLst/>
            </a:prstGeom>
          </p:spPr>
        </p:pic>
        <p:sp>
          <p:nvSpPr>
            <p:cNvPr id="8" name="Rectangle 7">
              <a:extLst>
                <a:ext uri="{FF2B5EF4-FFF2-40B4-BE49-F238E27FC236}">
                  <a16:creationId xmlns:a16="http://schemas.microsoft.com/office/drawing/2014/main" id="{2931B367-FFAD-EC0F-E3D3-E08223DA4935}"/>
                </a:ext>
              </a:extLst>
            </p:cNvPr>
            <p:cNvSpPr/>
            <p:nvPr/>
          </p:nvSpPr>
          <p:spPr bwMode="auto">
            <a:xfrm flipV="1">
              <a:off x="5546090" y="2146663"/>
              <a:ext cx="617346" cy="279305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B17D445F-859C-F00E-28B8-010097F2DFF0}"/>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F2FDD96-D28B-21C6-8F0D-51D9F9FC80B2}"/>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E6D21B12-69AD-DDCC-A8F2-E1763A7EFC84}"/>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https://mentor.ieee.org/802.11/dcn/24/11-24-0906-01-00be-tgbe-may-2024-meeting-minutes.docx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https://mentor.ieee.org/802.11/dcn/24/11-24-1008-0</a:t>
            </a:r>
            <a:r>
              <a:rPr lang="en-US" sz="1800" dirty="0">
                <a:solidFill>
                  <a:srgbClr val="FF0000"/>
                </a:solidFill>
                <a:hlinkClick r:id="rId3">
                  <a:extLst>
                    <a:ext uri="{A12FA001-AC4F-418D-AE19-62706E023703}">
                      <ahyp:hlinkClr xmlns:ahyp="http://schemas.microsoft.com/office/drawing/2018/hyperlinkcolor" val="tx"/>
                    </a:ext>
                  </a:extLst>
                </a:hlinkClick>
              </a:rPr>
              <a:t>5</a:t>
            </a:r>
            <a:r>
              <a:rPr lang="en-US" sz="1800" dirty="0">
                <a:solidFill>
                  <a:srgbClr val="6B9F25"/>
                </a:solidFill>
                <a:hlinkClick r:id="rId3">
                  <a:extLst>
                    <a:ext uri="{A12FA001-AC4F-418D-AE19-62706E023703}">
                      <ahyp:hlinkClr xmlns:ahyp="http://schemas.microsoft.com/office/drawing/2018/hyperlinkcolor" val="tx"/>
                    </a:ext>
                  </a:extLst>
                </a:hlinkClick>
              </a:rPr>
              <a:t>-00be-tgbe-may-july-teleconference-minutes.docx</a:t>
            </a:r>
            <a:endParaRPr lang="en-US" sz="1800" dirty="0">
              <a:solidFill>
                <a:schemeClr val="tx1"/>
              </a:solidFill>
            </a:endParaRPr>
          </a:p>
          <a:p>
            <a:endParaRPr lang="en-US" sz="2000" dirty="0"/>
          </a:p>
          <a:p>
            <a:r>
              <a:rPr lang="en-US" sz="2000" dirty="0"/>
              <a:t>Move: Jason Y. Guo			Second: Abhishek Patil</a:t>
            </a:r>
          </a:p>
          <a:p>
            <a:r>
              <a:rPr lang="en-US" sz="2000" dirty="0"/>
              <a:t>Discussion: None.</a:t>
            </a:r>
          </a:p>
          <a:p>
            <a:r>
              <a:rPr lang="en-US" sz="2000" dirty="0"/>
              <a:t>Result: </a:t>
            </a:r>
            <a:r>
              <a:rPr lang="en-US" sz="20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Tuesday Joint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Editor’s Report: Follow up later.</a:t>
            </a:r>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24/1019</a:t>
            </a:r>
            <a:r>
              <a:rPr lang="en-GB" sz="1400" dirty="0">
                <a:solidFill>
                  <a:srgbClr val="00B050"/>
                </a:solidFill>
              </a:rPr>
              <a:t> Recirc SA-CR for </a:t>
            </a:r>
            <a:r>
              <a:rPr lang="en-GB" sz="1400" dirty="0" err="1">
                <a:solidFill>
                  <a:srgbClr val="00B050"/>
                </a:solidFill>
              </a:rPr>
              <a:t>Misc</a:t>
            </a:r>
            <a:r>
              <a:rPr lang="en-GB" sz="1400" dirty="0">
                <a:solidFill>
                  <a:srgbClr val="00B050"/>
                </a:solidFill>
              </a:rPr>
              <a:t> CIDs				Alfred Asterjadhi		3	10’</a:t>
            </a:r>
          </a:p>
          <a:p>
            <a:pPr lvl="1">
              <a:buFont typeface="Arial" panose="020B0604020202020204" pitchFamily="34" charset="0"/>
              <a:buChar char="•"/>
            </a:pPr>
            <a:r>
              <a:rPr lang="en-GB" sz="1400" dirty="0">
                <a:solidFill>
                  <a:srgbClr val="00B050"/>
                </a:solidFill>
              </a:rPr>
              <a:t>24/1006r2 recycle-SA-for-CIDs-in-subcaluse12.2.12	Jay Yang		Draft Align Fix </a:t>
            </a:r>
          </a:p>
          <a:p>
            <a:pPr>
              <a:buFont typeface="Arial" panose="020B0604020202020204" pitchFamily="34" charset="0"/>
              <a:buChar char="•"/>
            </a:pPr>
            <a:r>
              <a:rPr lang="en-GB" sz="1400" dirty="0">
                <a:solidFill>
                  <a:srgbClr val="00B050"/>
                </a:solidFill>
              </a:rPr>
              <a:t>Motions: </a:t>
            </a:r>
            <a:r>
              <a:rPr lang="en-US" altLang="en-US" sz="1400" dirty="0">
                <a:solidFill>
                  <a:srgbClr val="00B050"/>
                </a:solidFill>
                <a:hlinkClick r:id="rId3">
                  <a:extLst>
                    <a:ext uri="{A12FA001-AC4F-418D-AE19-62706E023703}">
                      <ahyp:hlinkClr xmlns:ahyp="http://schemas.microsoft.com/office/drawing/2018/hyperlinkcolor" val="tx"/>
                    </a:ext>
                  </a:extLst>
                </a:hlinkClick>
              </a:rPr>
              <a:t>11-24/442r59</a:t>
            </a:r>
            <a:endParaRPr lang="en-US" altLang="en-US" sz="1400" dirty="0">
              <a:solidFill>
                <a:srgbClr val="00B050"/>
              </a:solidFill>
            </a:endParaRP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alt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Initial SA </a:t>
            </a:r>
            <a:r>
              <a:rPr lang="en-US" dirty="0" err="1"/>
              <a:t>reirc</a:t>
            </a:r>
            <a:r>
              <a:rPr lang="en-US" dirty="0"/>
              <a:t>. completed.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Start second recirc SA ballot by August </a:t>
            </a:r>
          </a:p>
          <a:p>
            <a:pPr lvl="1">
              <a:buFont typeface="Arial" panose="020B0604020202020204" pitchFamily="34" charset="0"/>
              <a:buChar char="•"/>
            </a:pPr>
            <a:r>
              <a:rPr lang="en-US" dirty="0"/>
              <a:t>Approval for </a:t>
            </a:r>
            <a:r>
              <a:rPr lang="en-US" dirty="0" err="1"/>
              <a:t>REVcom</a:t>
            </a: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180002</TotalTime>
  <Words>3362</Words>
  <Application>Microsoft Office PowerPoint</Application>
  <PresentationFormat>On-screen Show (4:3)</PresentationFormat>
  <Paragraphs>466</Paragraphs>
  <Slides>30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1462</cp:revision>
  <cp:lastPrinted>1601-01-01T00:00:00Z</cp:lastPrinted>
  <dcterms:created xsi:type="dcterms:W3CDTF">2017-01-26T15:28:16Z</dcterms:created>
  <dcterms:modified xsi:type="dcterms:W3CDTF">2024-07-16T17:00:18Z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