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8" r:id="rId22"/>
    <p:sldId id="365" r:id="rId23"/>
    <p:sldId id="1016" r:id="rId24"/>
    <p:sldId id="1090" r:id="rId25"/>
    <p:sldId id="997" r:id="rId26"/>
    <p:sldId id="362" r:id="rId27"/>
    <p:sldId id="1014" r:id="rId28"/>
    <p:sldId id="981" r:id="rId29"/>
    <p:sldId id="1015" r:id="rId30"/>
    <p:sldId id="323"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D8D4E8-3C58-4900-AD77-47617FA6E0D3}" v="75" dt="2024-07-15T01:53:30.3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4A653B2-0DC2-49BC-8A1B-D3EA3B6D2C41}"/>
    <pc:docChg chg="undo redo custSel addSld delSld modSld modMainMaster">
      <pc:chgData name="Alfred Asterjadhi" userId="39de57b9-85c0-4fd1-aaac-8ca2b6560ad0" providerId="ADAL" clId="{E4A653B2-0DC2-49BC-8A1B-D3EA3B6D2C41}" dt="2024-05-30T21:41:31.582" v="2991" actId="6549"/>
      <pc:docMkLst>
        <pc:docMk/>
      </pc:docMkLst>
      <pc:sldChg chg="modSp mod">
        <pc:chgData name="Alfred Asterjadhi" userId="39de57b9-85c0-4fd1-aaac-8ca2b6560ad0" providerId="ADAL" clId="{E4A653B2-0DC2-49BC-8A1B-D3EA3B6D2C41}" dt="2024-04-05T00:32:19.060" v="57" actId="20577"/>
        <pc:sldMkLst>
          <pc:docMk/>
          <pc:sldMk cId="0" sldId="256"/>
        </pc:sldMkLst>
        <pc:spChg chg="mod">
          <ac:chgData name="Alfred Asterjadhi" userId="39de57b9-85c0-4fd1-aaac-8ca2b6560ad0" providerId="ADAL" clId="{E4A653B2-0DC2-49BC-8A1B-D3EA3B6D2C41}" dt="2024-04-05T00:30:43.907" v="2" actId="20577"/>
          <ac:spMkLst>
            <pc:docMk/>
            <pc:sldMk cId="0" sldId="256"/>
            <ac:spMk id="6" creationId="{00000000-0000-0000-0000-000000000000}"/>
          </ac:spMkLst>
        </pc:spChg>
        <pc:spChg chg="mod">
          <ac:chgData name="Alfred Asterjadhi" userId="39de57b9-85c0-4fd1-aaac-8ca2b6560ad0" providerId="ADAL" clId="{E4A653B2-0DC2-49BC-8A1B-D3EA3B6D2C41}" dt="2024-04-05T00:32:04.534" v="53" actId="313"/>
          <ac:spMkLst>
            <pc:docMk/>
            <pc:sldMk cId="0" sldId="256"/>
            <ac:spMk id="3073" creationId="{00000000-0000-0000-0000-000000000000}"/>
          </ac:spMkLst>
        </pc:spChg>
        <pc:spChg chg="mod">
          <ac:chgData name="Alfred Asterjadhi" userId="39de57b9-85c0-4fd1-aaac-8ca2b6560ad0" providerId="ADAL" clId="{E4A653B2-0DC2-49BC-8A1B-D3EA3B6D2C41}" dt="2024-04-05T00:32:19.060" v="57" actId="20577"/>
          <ac:spMkLst>
            <pc:docMk/>
            <pc:sldMk cId="0" sldId="256"/>
            <ac:spMk id="3074" creationId="{00000000-0000-0000-0000-000000000000}"/>
          </ac:spMkLst>
        </pc:spChg>
      </pc:sldChg>
      <pc:sldChg chg="modSp mod">
        <pc:chgData name="Alfred Asterjadhi" userId="39de57b9-85c0-4fd1-aaac-8ca2b6560ad0" providerId="ADAL" clId="{E4A653B2-0DC2-49BC-8A1B-D3EA3B6D2C41}" dt="2024-04-05T00:32:29.124" v="58"/>
        <pc:sldMkLst>
          <pc:docMk/>
          <pc:sldMk cId="0" sldId="257"/>
        </pc:sldMkLst>
        <pc:spChg chg="mod">
          <ac:chgData name="Alfred Asterjadhi" userId="39de57b9-85c0-4fd1-aaac-8ca2b6560ad0" providerId="ADAL" clId="{E4A653B2-0DC2-49BC-8A1B-D3EA3B6D2C41}" dt="2024-04-05T00:31:00.318" v="10"/>
          <ac:spMkLst>
            <pc:docMk/>
            <pc:sldMk cId="0" sldId="257"/>
            <ac:spMk id="7" creationId="{4565958B-DD30-4EE7-AF20-DC550898176B}"/>
          </ac:spMkLst>
        </pc:spChg>
        <pc:spChg chg="mod">
          <ac:chgData name="Alfred Asterjadhi" userId="39de57b9-85c0-4fd1-aaac-8ca2b6560ad0" providerId="ADAL" clId="{E4A653B2-0DC2-49BC-8A1B-D3EA3B6D2C41}" dt="2024-04-05T00:32:29.124" v="58"/>
          <ac:spMkLst>
            <pc:docMk/>
            <pc:sldMk cId="0" sldId="257"/>
            <ac:spMk id="4098" creationId="{00000000-0000-0000-0000-000000000000}"/>
          </ac:spMkLst>
        </pc:spChg>
      </pc:sldChg>
      <pc:sldChg chg="modSp mod">
        <pc:chgData name="Alfred Asterjadhi" userId="39de57b9-85c0-4fd1-aaac-8ca2b6560ad0" providerId="ADAL" clId="{E4A653B2-0DC2-49BC-8A1B-D3EA3B6D2C41}" dt="2024-04-05T00:31:08.078" v="12" actId="313"/>
        <pc:sldMkLst>
          <pc:docMk/>
          <pc:sldMk cId="3254182675" sldId="258"/>
        </pc:sldMkLst>
        <pc:spChg chg="mod">
          <ac:chgData name="Alfred Asterjadhi" userId="39de57b9-85c0-4fd1-aaac-8ca2b6560ad0" providerId="ADAL" clId="{E4A653B2-0DC2-49BC-8A1B-D3EA3B6D2C41}" dt="2024-04-05T00:31:08.078" v="12" actId="313"/>
          <ac:spMkLst>
            <pc:docMk/>
            <pc:sldMk cId="3254182675" sldId="258"/>
            <ac:spMk id="7" creationId="{4F62ADF5-BC8B-4EF4-B4E8-C355611EECFF}"/>
          </ac:spMkLst>
        </pc:spChg>
      </pc:sldChg>
      <pc:sldChg chg="modSp mod">
        <pc:chgData name="Alfred Asterjadhi" userId="39de57b9-85c0-4fd1-aaac-8ca2b6560ad0" providerId="ADAL" clId="{E4A653B2-0DC2-49BC-8A1B-D3EA3B6D2C41}" dt="2024-04-05T00:31:09.316" v="14" actId="313"/>
        <pc:sldMkLst>
          <pc:docMk/>
          <pc:sldMk cId="3136880362" sldId="260"/>
        </pc:sldMkLst>
        <pc:spChg chg="mod">
          <ac:chgData name="Alfred Asterjadhi" userId="39de57b9-85c0-4fd1-aaac-8ca2b6560ad0" providerId="ADAL" clId="{E4A653B2-0DC2-49BC-8A1B-D3EA3B6D2C41}" dt="2024-04-05T00:31:09.316" v="14" actId="313"/>
          <ac:spMkLst>
            <pc:docMk/>
            <pc:sldMk cId="3136880362" sldId="260"/>
            <ac:spMk id="7" creationId="{733EE7F5-4D25-4915-8021-FD9EE23E2C32}"/>
          </ac:spMkLst>
        </pc:spChg>
      </pc:sldChg>
      <pc:sldChg chg="modSp mod">
        <pc:chgData name="Alfred Asterjadhi" userId="39de57b9-85c0-4fd1-aaac-8ca2b6560ad0" providerId="ADAL" clId="{E4A653B2-0DC2-49BC-8A1B-D3EA3B6D2C41}" dt="2024-04-05T00:31:10.284" v="16" actId="313"/>
        <pc:sldMkLst>
          <pc:docMk/>
          <pc:sldMk cId="1676196551" sldId="261"/>
        </pc:sldMkLst>
        <pc:spChg chg="mod">
          <ac:chgData name="Alfred Asterjadhi" userId="39de57b9-85c0-4fd1-aaac-8ca2b6560ad0" providerId="ADAL" clId="{E4A653B2-0DC2-49BC-8A1B-D3EA3B6D2C41}" dt="2024-04-05T00:31:10.284" v="16" actId="313"/>
          <ac:spMkLst>
            <pc:docMk/>
            <pc:sldMk cId="1676196551" sldId="261"/>
            <ac:spMk id="7" creationId="{0A0F1EBF-63A8-4C75-8DB7-0D8CD44D0896}"/>
          </ac:spMkLst>
        </pc:spChg>
      </pc:sldChg>
      <pc:sldChg chg="modSp mod">
        <pc:chgData name="Alfred Asterjadhi" userId="39de57b9-85c0-4fd1-aaac-8ca2b6560ad0" providerId="ADAL" clId="{E4A653B2-0DC2-49BC-8A1B-D3EA3B6D2C41}" dt="2024-04-05T00:31:10.771" v="17" actId="313"/>
        <pc:sldMkLst>
          <pc:docMk/>
          <pc:sldMk cId="2927177891" sldId="263"/>
        </pc:sldMkLst>
        <pc:spChg chg="mod">
          <ac:chgData name="Alfred Asterjadhi" userId="39de57b9-85c0-4fd1-aaac-8ca2b6560ad0" providerId="ADAL" clId="{E4A653B2-0DC2-49BC-8A1B-D3EA3B6D2C41}" dt="2024-04-05T00:31:10.771" v="17" actId="313"/>
          <ac:spMkLst>
            <pc:docMk/>
            <pc:sldMk cId="2927177891" sldId="263"/>
            <ac:spMk id="9" creationId="{4BB4CFD1-21C6-467E-AB6E-3577A473F86D}"/>
          </ac:spMkLst>
        </pc:spChg>
      </pc:sldChg>
      <pc:sldChg chg="modSp mod">
        <pc:chgData name="Alfred Asterjadhi" userId="39de57b9-85c0-4fd1-aaac-8ca2b6560ad0" providerId="ADAL" clId="{E4A653B2-0DC2-49BC-8A1B-D3EA3B6D2C41}" dt="2024-04-05T00:31:11.334" v="18" actId="313"/>
        <pc:sldMkLst>
          <pc:docMk/>
          <pc:sldMk cId="4277600907" sldId="264"/>
        </pc:sldMkLst>
        <pc:spChg chg="mod">
          <ac:chgData name="Alfred Asterjadhi" userId="39de57b9-85c0-4fd1-aaac-8ca2b6560ad0" providerId="ADAL" clId="{E4A653B2-0DC2-49BC-8A1B-D3EA3B6D2C41}" dt="2024-04-05T00:31:11.334" v="18" actId="313"/>
          <ac:spMkLst>
            <pc:docMk/>
            <pc:sldMk cId="4277600907" sldId="264"/>
            <ac:spMk id="8" creationId="{B2C4C695-AFB3-4956-B721-DB0805BA0685}"/>
          </ac:spMkLst>
        </pc:spChg>
      </pc:sldChg>
      <pc:sldChg chg="modSp mod">
        <pc:chgData name="Alfred Asterjadhi" userId="39de57b9-85c0-4fd1-aaac-8ca2b6560ad0" providerId="ADAL" clId="{E4A653B2-0DC2-49BC-8A1B-D3EA3B6D2C41}" dt="2024-04-05T00:31:11.901" v="19" actId="313"/>
        <pc:sldMkLst>
          <pc:docMk/>
          <pc:sldMk cId="2436815634" sldId="265"/>
        </pc:sldMkLst>
        <pc:spChg chg="mod">
          <ac:chgData name="Alfred Asterjadhi" userId="39de57b9-85c0-4fd1-aaac-8ca2b6560ad0" providerId="ADAL" clId="{E4A653B2-0DC2-49BC-8A1B-D3EA3B6D2C41}" dt="2024-04-05T00:31:11.901" v="19" actId="313"/>
          <ac:spMkLst>
            <pc:docMk/>
            <pc:sldMk cId="2436815634" sldId="265"/>
            <ac:spMk id="9" creationId="{535943CE-0A57-43F4-9844-46B4091CBC16}"/>
          </ac:spMkLst>
        </pc:spChg>
      </pc:sldChg>
      <pc:sldChg chg="modSp mod">
        <pc:chgData name="Alfred Asterjadhi" userId="39de57b9-85c0-4fd1-aaac-8ca2b6560ad0" providerId="ADAL" clId="{E4A653B2-0DC2-49BC-8A1B-D3EA3B6D2C41}" dt="2024-04-05T00:31:12.371" v="20" actId="313"/>
        <pc:sldMkLst>
          <pc:docMk/>
          <pc:sldMk cId="2400177835" sldId="266"/>
        </pc:sldMkLst>
        <pc:spChg chg="mod">
          <ac:chgData name="Alfred Asterjadhi" userId="39de57b9-85c0-4fd1-aaac-8ca2b6560ad0" providerId="ADAL" clId="{E4A653B2-0DC2-49BC-8A1B-D3EA3B6D2C41}" dt="2024-04-05T00:31:12.371" v="20" actId="313"/>
          <ac:spMkLst>
            <pc:docMk/>
            <pc:sldMk cId="2400177835" sldId="266"/>
            <ac:spMk id="8" creationId="{C5505616-1CE2-43B4-878B-31634EEB6CA7}"/>
          </ac:spMkLst>
        </pc:spChg>
      </pc:sldChg>
      <pc:sldChg chg="modSp mod">
        <pc:chgData name="Alfred Asterjadhi" userId="39de57b9-85c0-4fd1-aaac-8ca2b6560ad0" providerId="ADAL" clId="{E4A653B2-0DC2-49BC-8A1B-D3EA3B6D2C41}" dt="2024-04-05T00:33:35.126" v="84" actId="20577"/>
        <pc:sldMkLst>
          <pc:docMk/>
          <pc:sldMk cId="132832093" sldId="267"/>
        </pc:sldMkLst>
        <pc:spChg chg="mod">
          <ac:chgData name="Alfred Asterjadhi" userId="39de57b9-85c0-4fd1-aaac-8ca2b6560ad0" providerId="ADAL" clId="{E4A653B2-0DC2-49BC-8A1B-D3EA3B6D2C41}" dt="2024-04-05T00:33:35.126" v="84" actId="20577"/>
          <ac:spMkLst>
            <pc:docMk/>
            <pc:sldMk cId="132832093" sldId="267"/>
            <ac:spMk id="3" creationId="{00000000-0000-0000-0000-000000000000}"/>
          </ac:spMkLst>
        </pc:spChg>
        <pc:spChg chg="mod">
          <ac:chgData name="Alfred Asterjadhi" userId="39de57b9-85c0-4fd1-aaac-8ca2b6560ad0" providerId="ADAL" clId="{E4A653B2-0DC2-49BC-8A1B-D3EA3B6D2C41}" dt="2024-04-05T00:31:14.900" v="25" actId="313"/>
          <ac:spMkLst>
            <pc:docMk/>
            <pc:sldMk cId="132832093" sldId="267"/>
            <ac:spMk id="7" creationId="{C00CAC69-BF6D-4936-9CE0-D96F88ACD748}"/>
          </ac:spMkLst>
        </pc:spChg>
      </pc:sldChg>
      <pc:sldChg chg="addSp delSp modSp mod">
        <pc:chgData name="Alfred Asterjadhi" userId="39de57b9-85c0-4fd1-aaac-8ca2b6560ad0" providerId="ADAL" clId="{E4A653B2-0DC2-49BC-8A1B-D3EA3B6D2C41}" dt="2024-05-15T06:01:05.661" v="2893" actId="400"/>
        <pc:sldMkLst>
          <pc:docMk/>
          <pc:sldMk cId="3976818858" sldId="269"/>
        </pc:sldMkLst>
        <pc:spChg chg="mod">
          <ac:chgData name="Alfred Asterjadhi" userId="39de57b9-85c0-4fd1-aaac-8ca2b6560ad0" providerId="ADAL" clId="{E4A653B2-0DC2-49BC-8A1B-D3EA3B6D2C41}" dt="2024-04-05T00:31:16.083" v="27" actId="313"/>
          <ac:spMkLst>
            <pc:docMk/>
            <pc:sldMk cId="3976818858" sldId="269"/>
            <ac:spMk id="6" creationId="{00000000-0000-0000-0000-000000000000}"/>
          </ac:spMkLst>
        </pc:spChg>
        <pc:graphicFrameChg chg="del">
          <ac:chgData name="Alfred Asterjadhi" userId="39de57b9-85c0-4fd1-aaac-8ca2b6560ad0" providerId="ADAL" clId="{E4A653B2-0DC2-49BC-8A1B-D3EA3B6D2C41}" dt="2024-04-05T00:33:55.112" v="85" actId="478"/>
          <ac:graphicFrameMkLst>
            <pc:docMk/>
            <pc:sldMk cId="3976818858" sldId="269"/>
            <ac:graphicFrameMk id="3" creationId="{90120863-C6A6-CC22-28FD-7D36509C8F60}"/>
          </ac:graphicFrameMkLst>
        </pc:graphicFrameChg>
        <pc:graphicFrameChg chg="add mod modGraphic">
          <ac:chgData name="Alfred Asterjadhi" userId="39de57b9-85c0-4fd1-aaac-8ca2b6560ad0" providerId="ADAL" clId="{E4A653B2-0DC2-49BC-8A1B-D3EA3B6D2C41}" dt="2024-05-15T06:01:05.661" v="2893" actId="400"/>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E4A653B2-0DC2-49BC-8A1B-D3EA3B6D2C41}" dt="2024-04-05T00:31:12.947" v="21" actId="313"/>
        <pc:sldMkLst>
          <pc:docMk/>
          <pc:sldMk cId="3387863760" sldId="270"/>
        </pc:sldMkLst>
        <pc:spChg chg="mod">
          <ac:chgData name="Alfred Asterjadhi" userId="39de57b9-85c0-4fd1-aaac-8ca2b6560ad0" providerId="ADAL" clId="{E4A653B2-0DC2-49BC-8A1B-D3EA3B6D2C41}" dt="2024-04-05T00:31:12.947" v="21" actId="313"/>
          <ac:spMkLst>
            <pc:docMk/>
            <pc:sldMk cId="3387863760" sldId="270"/>
            <ac:spMk id="8" creationId="{B1C9D975-9B89-429E-A2AD-175C2CE0D83A}"/>
          </ac:spMkLst>
        </pc:spChg>
      </pc:sldChg>
      <pc:sldChg chg="modSp mod">
        <pc:chgData name="Alfred Asterjadhi" userId="39de57b9-85c0-4fd1-aaac-8ca2b6560ad0" providerId="ADAL" clId="{E4A653B2-0DC2-49BC-8A1B-D3EA3B6D2C41}" dt="2024-05-16T10:05:40.609" v="2974" actId="207"/>
        <pc:sldMkLst>
          <pc:docMk/>
          <pc:sldMk cId="2243228416" sldId="299"/>
        </pc:sldMkLst>
        <pc:spChg chg="mod">
          <ac:chgData name="Alfred Asterjadhi" userId="39de57b9-85c0-4fd1-aaac-8ca2b6560ad0" providerId="ADAL" clId="{E4A653B2-0DC2-49BC-8A1B-D3EA3B6D2C41}" dt="2024-05-15T06:00:43.235" v="2871"/>
          <ac:spMkLst>
            <pc:docMk/>
            <pc:sldMk cId="2243228416" sldId="299"/>
            <ac:spMk id="3" creationId="{3857177C-4F12-41D1-AB93-6925069E5DB9}"/>
          </ac:spMkLst>
        </pc:spChg>
        <pc:spChg chg="mod">
          <ac:chgData name="Alfred Asterjadhi" userId="39de57b9-85c0-4fd1-aaac-8ca2b6560ad0" providerId="ADAL" clId="{E4A653B2-0DC2-49BC-8A1B-D3EA3B6D2C41}" dt="2024-05-16T10:05:40.609" v="2974" actId="207"/>
          <ac:spMkLst>
            <pc:docMk/>
            <pc:sldMk cId="2243228416" sldId="299"/>
            <ac:spMk id="6" creationId="{CA57C26B-2146-F1F1-CCAD-5EFC80B83624}"/>
          </ac:spMkLst>
        </pc:spChg>
        <pc:spChg chg="mod">
          <ac:chgData name="Alfred Asterjadhi" userId="39de57b9-85c0-4fd1-aaac-8ca2b6560ad0" providerId="ADAL" clId="{E4A653B2-0DC2-49BC-8A1B-D3EA3B6D2C41}" dt="2024-04-05T00:31:15.458" v="26" actId="313"/>
          <ac:spMkLst>
            <pc:docMk/>
            <pc:sldMk cId="2243228416" sldId="299"/>
            <ac:spMk id="8" creationId="{ADA0A8BA-AA59-4AB6-9BD0-89E3B2E275F5}"/>
          </ac:spMkLst>
        </pc:spChg>
      </pc:sldChg>
      <pc:sldChg chg="modSp mod">
        <pc:chgData name="Alfred Asterjadhi" userId="39de57b9-85c0-4fd1-aaac-8ca2b6560ad0" providerId="ADAL" clId="{E4A653B2-0DC2-49BC-8A1B-D3EA3B6D2C41}" dt="2024-04-05T00:32:03.039" v="52" actId="313"/>
        <pc:sldMkLst>
          <pc:docMk/>
          <pc:sldMk cId="1677969607" sldId="323"/>
        </pc:sldMkLst>
        <pc:spChg chg="mod">
          <ac:chgData name="Alfred Asterjadhi" userId="39de57b9-85c0-4fd1-aaac-8ca2b6560ad0" providerId="ADAL" clId="{E4A653B2-0DC2-49BC-8A1B-D3EA3B6D2C41}" dt="2024-04-05T00:32:03.039" v="52" actId="313"/>
          <ac:spMkLst>
            <pc:docMk/>
            <pc:sldMk cId="1677969607" sldId="323"/>
            <ac:spMk id="7" creationId="{247ADCDE-7164-400D-8B27-4BAED4FE7810}"/>
          </ac:spMkLst>
        </pc:spChg>
      </pc:sldChg>
      <pc:sldChg chg="modSp mod">
        <pc:chgData name="Alfred Asterjadhi" userId="39de57b9-85c0-4fd1-aaac-8ca2b6560ad0" providerId="ADAL" clId="{E4A653B2-0DC2-49BC-8A1B-D3EA3B6D2C41}" dt="2024-04-05T00:33:10.814" v="63" actId="20578"/>
        <pc:sldMkLst>
          <pc:docMk/>
          <pc:sldMk cId="1908471061" sldId="328"/>
        </pc:sldMkLst>
        <pc:spChg chg="mod">
          <ac:chgData name="Alfred Asterjadhi" userId="39de57b9-85c0-4fd1-aaac-8ca2b6560ad0" providerId="ADAL" clId="{E4A653B2-0DC2-49BC-8A1B-D3EA3B6D2C41}" dt="2024-04-05T00:33:10.814" v="63" actId="20578"/>
          <ac:spMkLst>
            <pc:docMk/>
            <pc:sldMk cId="1908471061" sldId="328"/>
            <ac:spMk id="3" creationId="{3EF9BE80-D462-4B64-8448-3B553445EDCF}"/>
          </ac:spMkLst>
        </pc:spChg>
        <pc:spChg chg="mod">
          <ac:chgData name="Alfred Asterjadhi" userId="39de57b9-85c0-4fd1-aaac-8ca2b6560ad0" providerId="ADAL" clId="{E4A653B2-0DC2-49BC-8A1B-D3EA3B6D2C41}" dt="2024-04-05T00:31:09.819" v="15" actId="313"/>
          <ac:spMkLst>
            <pc:docMk/>
            <pc:sldMk cId="1908471061" sldId="328"/>
            <ac:spMk id="6" creationId="{FCA6EDD1-4720-45B9-8B18-08C7AF47C492}"/>
          </ac:spMkLst>
        </pc:spChg>
      </pc:sldChg>
      <pc:sldChg chg="modSp mod">
        <pc:chgData name="Alfred Asterjadhi" userId="39de57b9-85c0-4fd1-aaac-8ca2b6560ad0" providerId="ADAL" clId="{E4A653B2-0DC2-49BC-8A1B-D3EA3B6D2C41}" dt="2024-04-05T00:31:13.427" v="22" actId="313"/>
        <pc:sldMkLst>
          <pc:docMk/>
          <pc:sldMk cId="15571502" sldId="330"/>
        </pc:sldMkLst>
        <pc:spChg chg="mod">
          <ac:chgData name="Alfred Asterjadhi" userId="39de57b9-85c0-4fd1-aaac-8ca2b6560ad0" providerId="ADAL" clId="{E4A653B2-0DC2-49BC-8A1B-D3EA3B6D2C41}" dt="2024-04-05T00:31:13.427" v="22" actId="313"/>
          <ac:spMkLst>
            <pc:docMk/>
            <pc:sldMk cId="15571502" sldId="330"/>
            <ac:spMk id="6" creationId="{5C48BDE3-7807-417F-A4F1-5356D38590CA}"/>
          </ac:spMkLst>
        </pc:spChg>
      </pc:sldChg>
      <pc:sldChg chg="modSp mod">
        <pc:chgData name="Alfred Asterjadhi" userId="39de57b9-85c0-4fd1-aaac-8ca2b6560ad0" providerId="ADAL" clId="{E4A653B2-0DC2-49BC-8A1B-D3EA3B6D2C41}" dt="2024-04-05T00:31:13.910" v="23" actId="313"/>
        <pc:sldMkLst>
          <pc:docMk/>
          <pc:sldMk cId="3200711991" sldId="331"/>
        </pc:sldMkLst>
        <pc:spChg chg="mod">
          <ac:chgData name="Alfred Asterjadhi" userId="39de57b9-85c0-4fd1-aaac-8ca2b6560ad0" providerId="ADAL" clId="{E4A653B2-0DC2-49BC-8A1B-D3EA3B6D2C41}" dt="2024-04-05T00:31:13.910" v="23" actId="313"/>
          <ac:spMkLst>
            <pc:docMk/>
            <pc:sldMk cId="3200711991" sldId="331"/>
            <ac:spMk id="6" creationId="{C3BF5992-FFFD-4B64-900D-0590BA3C03CE}"/>
          </ac:spMkLst>
        </pc:spChg>
      </pc:sldChg>
      <pc:sldChg chg="modSp mod">
        <pc:chgData name="Alfred Asterjadhi" userId="39de57b9-85c0-4fd1-aaac-8ca2b6560ad0" providerId="ADAL" clId="{E4A653B2-0DC2-49BC-8A1B-D3EA3B6D2C41}" dt="2024-04-05T00:31:14.427" v="24" actId="313"/>
        <pc:sldMkLst>
          <pc:docMk/>
          <pc:sldMk cId="2409609221" sldId="332"/>
        </pc:sldMkLst>
        <pc:spChg chg="mod">
          <ac:chgData name="Alfred Asterjadhi" userId="39de57b9-85c0-4fd1-aaac-8ca2b6560ad0" providerId="ADAL" clId="{E4A653B2-0DC2-49BC-8A1B-D3EA3B6D2C41}" dt="2024-04-05T00:31:14.427" v="24" actId="313"/>
          <ac:spMkLst>
            <pc:docMk/>
            <pc:sldMk cId="2409609221" sldId="332"/>
            <ac:spMk id="6" creationId="{2B4D6F20-084B-4EE9-AD6D-290838010348}"/>
          </ac:spMkLst>
        </pc:spChg>
      </pc:sldChg>
      <pc:sldChg chg="modSp mod">
        <pc:chgData name="Alfred Asterjadhi" userId="39de57b9-85c0-4fd1-aaac-8ca2b6560ad0" providerId="ADAL" clId="{E4A653B2-0DC2-49BC-8A1B-D3EA3B6D2C41}" dt="2024-05-02T17:01:56.637" v="778"/>
        <pc:sldMkLst>
          <pc:docMk/>
          <pc:sldMk cId="3843208451" sldId="333"/>
        </pc:sldMkLst>
        <pc:spChg chg="mod">
          <ac:chgData name="Alfred Asterjadhi" userId="39de57b9-85c0-4fd1-aaac-8ca2b6560ad0" providerId="ADAL" clId="{E4A653B2-0DC2-49BC-8A1B-D3EA3B6D2C41}" dt="2024-04-08T14:40:44.629" v="296" actId="207"/>
          <ac:spMkLst>
            <pc:docMk/>
            <pc:sldMk cId="3843208451" sldId="333"/>
            <ac:spMk id="2" creationId="{1790C6A9-20C4-440F-BC51-97DC4C9B7E71}"/>
          </ac:spMkLst>
        </pc:spChg>
        <pc:spChg chg="mod">
          <ac:chgData name="Alfred Asterjadhi" userId="39de57b9-85c0-4fd1-aaac-8ca2b6560ad0" providerId="ADAL" clId="{E4A653B2-0DC2-49BC-8A1B-D3EA3B6D2C41}" dt="2024-05-02T17:01:56.637" v="778"/>
          <ac:spMkLst>
            <pc:docMk/>
            <pc:sldMk cId="3843208451" sldId="333"/>
            <ac:spMk id="3" creationId="{918D7AE7-F661-4AD4-9210-88B6E5699ED9}"/>
          </ac:spMkLst>
        </pc:spChg>
        <pc:spChg chg="mod">
          <ac:chgData name="Alfred Asterjadhi" userId="39de57b9-85c0-4fd1-aaac-8ca2b6560ad0" providerId="ADAL" clId="{E4A653B2-0DC2-49BC-8A1B-D3EA3B6D2C41}" dt="2024-04-05T00:31:01.673" v="11"/>
          <ac:spMkLst>
            <pc:docMk/>
            <pc:sldMk cId="3843208451" sldId="333"/>
            <ac:spMk id="6" creationId="{A8221584-6364-48AC-B1C3-833137C81726}"/>
          </ac:spMkLst>
        </pc:spChg>
      </pc:sldChg>
      <pc:sldChg chg="modSp mod">
        <pc:chgData name="Alfred Asterjadhi" userId="39de57b9-85c0-4fd1-aaac-8ca2b6560ad0" providerId="ADAL" clId="{E4A653B2-0DC2-49BC-8A1B-D3EA3B6D2C41}" dt="2024-04-05T00:31:08.803" v="13" actId="313"/>
        <pc:sldMkLst>
          <pc:docMk/>
          <pc:sldMk cId="3977221359" sldId="340"/>
        </pc:sldMkLst>
        <pc:spChg chg="mod">
          <ac:chgData name="Alfred Asterjadhi" userId="39de57b9-85c0-4fd1-aaac-8ca2b6560ad0" providerId="ADAL" clId="{E4A653B2-0DC2-49BC-8A1B-D3EA3B6D2C41}" dt="2024-04-05T00:31:08.803" v="13" actId="313"/>
          <ac:spMkLst>
            <pc:docMk/>
            <pc:sldMk cId="3977221359" sldId="340"/>
            <ac:spMk id="6" creationId="{BC264D22-EE96-4B0F-90AA-B4358FF19246}"/>
          </ac:spMkLst>
        </pc:spChg>
      </pc:sldChg>
      <pc:sldChg chg="modSp mod">
        <pc:chgData name="Alfred Asterjadhi" userId="39de57b9-85c0-4fd1-aaac-8ca2b6560ad0" providerId="ADAL" clId="{E4A653B2-0DC2-49BC-8A1B-D3EA3B6D2C41}" dt="2024-05-15T06:03:29.287" v="2946" actId="13926"/>
        <pc:sldMkLst>
          <pc:docMk/>
          <pc:sldMk cId="3930036297" sldId="356"/>
        </pc:sldMkLst>
        <pc:spChg chg="mod">
          <ac:chgData name="Alfred Asterjadhi" userId="39de57b9-85c0-4fd1-aaac-8ca2b6560ad0" providerId="ADAL" clId="{E4A653B2-0DC2-49BC-8A1B-D3EA3B6D2C41}" dt="2024-05-15T06:03:29.287" v="2946" actId="13926"/>
          <ac:spMkLst>
            <pc:docMk/>
            <pc:sldMk cId="3930036297" sldId="356"/>
            <ac:spMk id="2" creationId="{4B5F0D0E-8BB7-48AB-9160-728B8B3399A2}"/>
          </ac:spMkLst>
        </pc:spChg>
        <pc:spChg chg="mod">
          <ac:chgData name="Alfred Asterjadhi" userId="39de57b9-85c0-4fd1-aaac-8ca2b6560ad0" providerId="ADAL" clId="{E4A653B2-0DC2-49BC-8A1B-D3EA3B6D2C41}" dt="2024-05-15T06:03:27.694" v="2945" actId="207"/>
          <ac:spMkLst>
            <pc:docMk/>
            <pc:sldMk cId="3930036297" sldId="356"/>
            <ac:spMk id="3" creationId="{DFB0BA47-D7B6-4F95-932E-A7AA615BC440}"/>
          </ac:spMkLst>
        </pc:spChg>
        <pc:spChg chg="mod">
          <ac:chgData name="Alfred Asterjadhi" userId="39de57b9-85c0-4fd1-aaac-8ca2b6560ad0" providerId="ADAL" clId="{E4A653B2-0DC2-49BC-8A1B-D3EA3B6D2C41}" dt="2024-04-05T00:31:55.556" v="45" actId="313"/>
          <ac:spMkLst>
            <pc:docMk/>
            <pc:sldMk cId="3930036297" sldId="356"/>
            <ac:spMk id="6" creationId="{974B2026-97FB-40D2-8F22-7E6D319B4EA2}"/>
          </ac:spMkLst>
        </pc:spChg>
      </pc:sldChg>
      <pc:sldChg chg="addSp delSp modSp mod">
        <pc:chgData name="Alfred Asterjadhi" userId="39de57b9-85c0-4fd1-aaac-8ca2b6560ad0" providerId="ADAL" clId="{E4A653B2-0DC2-49BC-8A1B-D3EA3B6D2C41}" dt="2024-05-15T06:06:30.510" v="2971" actId="14100"/>
        <pc:sldMkLst>
          <pc:docMk/>
          <pc:sldMk cId="3576977642" sldId="362"/>
        </pc:sldMkLst>
        <pc:spChg chg="mod">
          <ac:chgData name="Alfred Asterjadhi" userId="39de57b9-85c0-4fd1-aaac-8ca2b6560ad0" providerId="ADAL" clId="{E4A653B2-0DC2-49BC-8A1B-D3EA3B6D2C41}" dt="2024-04-05T00:39:32.498" v="276" actId="20577"/>
          <ac:spMkLst>
            <pc:docMk/>
            <pc:sldMk cId="3576977642" sldId="362"/>
            <ac:spMk id="2" creationId="{0EAF4D72-7EB5-22A3-403A-E095C87E6E26}"/>
          </ac:spMkLst>
        </pc:spChg>
        <pc:spChg chg="mod">
          <ac:chgData name="Alfred Asterjadhi" userId="39de57b9-85c0-4fd1-aaac-8ca2b6560ad0" providerId="ADAL" clId="{E4A653B2-0DC2-49BC-8A1B-D3EA3B6D2C41}" dt="2024-04-05T00:32:01.286" v="49" actId="313"/>
          <ac:spMkLst>
            <pc:docMk/>
            <pc:sldMk cId="3576977642" sldId="362"/>
            <ac:spMk id="6" creationId="{3DD21102-AAEB-13F6-15EC-3CBBC04B5637}"/>
          </ac:spMkLst>
        </pc:spChg>
        <pc:spChg chg="add del">
          <ac:chgData name="Alfred Asterjadhi" userId="39de57b9-85c0-4fd1-aaac-8ca2b6560ad0" providerId="ADAL" clId="{E4A653B2-0DC2-49BC-8A1B-D3EA3B6D2C41}" dt="2024-04-09T16:22:21.470" v="304" actId="22"/>
          <ac:spMkLst>
            <pc:docMk/>
            <pc:sldMk cId="3576977642" sldId="362"/>
            <ac:spMk id="7" creationId="{313D9C69-5F30-3F48-DAF9-FDCD741F0F1D}"/>
          </ac:spMkLst>
        </pc:spChg>
        <pc:spChg chg="add del">
          <ac:chgData name="Alfred Asterjadhi" userId="39de57b9-85c0-4fd1-aaac-8ca2b6560ad0" providerId="ADAL" clId="{E4A653B2-0DC2-49BC-8A1B-D3EA3B6D2C41}" dt="2024-05-15T06:04:22.353" v="2954" actId="478"/>
          <ac:spMkLst>
            <pc:docMk/>
            <pc:sldMk cId="3576977642" sldId="362"/>
            <ac:spMk id="7" creationId="{F2536738-F2D7-90D5-3919-4EE721BAF50F}"/>
          </ac:spMkLst>
        </pc:spChg>
        <pc:spChg chg="add del">
          <ac:chgData name="Alfred Asterjadhi" userId="39de57b9-85c0-4fd1-aaac-8ca2b6560ad0" providerId="ADAL" clId="{E4A653B2-0DC2-49BC-8A1B-D3EA3B6D2C41}" dt="2024-04-09T16:22:24.103" v="306" actId="22"/>
          <ac:spMkLst>
            <pc:docMk/>
            <pc:sldMk cId="3576977642" sldId="362"/>
            <ac:spMk id="9" creationId="{D339BE9F-2551-17C1-3CC6-478461AD8E18}"/>
          </ac:spMkLst>
        </pc:spChg>
        <pc:spChg chg="mod">
          <ac:chgData name="Alfred Asterjadhi" userId="39de57b9-85c0-4fd1-aaac-8ca2b6560ad0" providerId="ADAL" clId="{E4A653B2-0DC2-49BC-8A1B-D3EA3B6D2C41}" dt="2024-05-15T06:06:03.339" v="2960"/>
          <ac:spMkLst>
            <pc:docMk/>
            <pc:sldMk cId="3576977642" sldId="362"/>
            <ac:spMk id="13" creationId="{52B52CA9-635D-CC13-F2C2-9C3799381C7A}"/>
          </ac:spMkLst>
        </pc:spChg>
        <pc:spChg chg="mod">
          <ac:chgData name="Alfred Asterjadhi" userId="39de57b9-85c0-4fd1-aaac-8ca2b6560ad0" providerId="ADAL" clId="{E4A653B2-0DC2-49BC-8A1B-D3EA3B6D2C41}" dt="2024-05-15T06:06:27.567" v="2970" actId="14100"/>
          <ac:spMkLst>
            <pc:docMk/>
            <pc:sldMk cId="3576977642" sldId="362"/>
            <ac:spMk id="14" creationId="{EA241379-D74E-02D7-A250-4BC607C3BFED}"/>
          </ac:spMkLst>
        </pc:spChg>
        <pc:spChg chg="mod">
          <ac:chgData name="Alfred Asterjadhi" userId="39de57b9-85c0-4fd1-aaac-8ca2b6560ad0" providerId="ADAL" clId="{E4A653B2-0DC2-49BC-8A1B-D3EA3B6D2C41}" dt="2024-05-15T06:06:03.339" v="2960"/>
          <ac:spMkLst>
            <pc:docMk/>
            <pc:sldMk cId="3576977642" sldId="362"/>
            <ac:spMk id="15" creationId="{9EEB6803-41CC-3A77-1B83-6EBD5F1B5091}"/>
          </ac:spMkLst>
        </pc:spChg>
        <pc:spChg chg="mod">
          <ac:chgData name="Alfred Asterjadhi" userId="39de57b9-85c0-4fd1-aaac-8ca2b6560ad0" providerId="ADAL" clId="{E4A653B2-0DC2-49BC-8A1B-D3EA3B6D2C41}" dt="2024-05-15T06:06:24.254" v="2969" actId="6549"/>
          <ac:spMkLst>
            <pc:docMk/>
            <pc:sldMk cId="3576977642" sldId="362"/>
            <ac:spMk id="16" creationId="{CA1A1623-65F8-E7F3-860B-98677C489FFA}"/>
          </ac:spMkLst>
        </pc:spChg>
        <pc:spChg chg="mod">
          <ac:chgData name="Alfred Asterjadhi" userId="39de57b9-85c0-4fd1-aaac-8ca2b6560ad0" providerId="ADAL" clId="{E4A653B2-0DC2-49BC-8A1B-D3EA3B6D2C41}" dt="2024-05-15T06:06:30.510" v="2971" actId="14100"/>
          <ac:spMkLst>
            <pc:docMk/>
            <pc:sldMk cId="3576977642" sldId="362"/>
            <ac:spMk id="17" creationId="{9FA8A9E4-8210-DC7B-CB87-201A6F271186}"/>
          </ac:spMkLst>
        </pc:spChg>
        <pc:spChg chg="mod">
          <ac:chgData name="Alfred Asterjadhi" userId="39de57b9-85c0-4fd1-aaac-8ca2b6560ad0" providerId="ADAL" clId="{E4A653B2-0DC2-49BC-8A1B-D3EA3B6D2C41}" dt="2024-05-15T06:06:03.339" v="2960"/>
          <ac:spMkLst>
            <pc:docMk/>
            <pc:sldMk cId="3576977642" sldId="362"/>
            <ac:spMk id="19" creationId="{CD0B1254-095D-FF3B-1A98-A30E6C54E272}"/>
          </ac:spMkLst>
        </pc:spChg>
        <pc:spChg chg="mod">
          <ac:chgData name="Alfred Asterjadhi" userId="39de57b9-85c0-4fd1-aaac-8ca2b6560ad0" providerId="ADAL" clId="{E4A653B2-0DC2-49BC-8A1B-D3EA3B6D2C41}" dt="2024-05-15T06:06:03.339" v="2960"/>
          <ac:spMkLst>
            <pc:docMk/>
            <pc:sldMk cId="3576977642" sldId="362"/>
            <ac:spMk id="21" creationId="{3FCC15AC-4125-A5A9-87AE-074781969763}"/>
          </ac:spMkLst>
        </pc:spChg>
        <pc:spChg chg="mod">
          <ac:chgData name="Alfred Asterjadhi" userId="39de57b9-85c0-4fd1-aaac-8ca2b6560ad0" providerId="ADAL" clId="{E4A653B2-0DC2-49BC-8A1B-D3EA3B6D2C41}" dt="2024-05-15T06:06:03.339" v="2960"/>
          <ac:spMkLst>
            <pc:docMk/>
            <pc:sldMk cId="3576977642" sldId="362"/>
            <ac:spMk id="22" creationId="{8293EF9A-AB3D-A58D-42BA-E1C6A740DF14}"/>
          </ac:spMkLst>
        </pc:spChg>
        <pc:spChg chg="mod">
          <ac:chgData name="Alfred Asterjadhi" userId="39de57b9-85c0-4fd1-aaac-8ca2b6560ad0" providerId="ADAL" clId="{E4A653B2-0DC2-49BC-8A1B-D3EA3B6D2C41}" dt="2024-05-15T06:06:03.339" v="2960"/>
          <ac:spMkLst>
            <pc:docMk/>
            <pc:sldMk cId="3576977642" sldId="362"/>
            <ac:spMk id="23" creationId="{D57FAFFA-D191-B2F2-32BF-DCF13880AE00}"/>
          </ac:spMkLst>
        </pc:spChg>
        <pc:spChg chg="mod">
          <ac:chgData name="Alfred Asterjadhi" userId="39de57b9-85c0-4fd1-aaac-8ca2b6560ad0" providerId="ADAL" clId="{E4A653B2-0DC2-49BC-8A1B-D3EA3B6D2C41}" dt="2024-05-15T06:06:03.339" v="2960"/>
          <ac:spMkLst>
            <pc:docMk/>
            <pc:sldMk cId="3576977642" sldId="362"/>
            <ac:spMk id="24" creationId="{1387A76C-8C0A-F2EE-3028-D8C9D7C19295}"/>
          </ac:spMkLst>
        </pc:spChg>
        <pc:spChg chg="mod">
          <ac:chgData name="Alfred Asterjadhi" userId="39de57b9-85c0-4fd1-aaac-8ca2b6560ad0" providerId="ADAL" clId="{E4A653B2-0DC2-49BC-8A1B-D3EA3B6D2C41}" dt="2024-05-15T06:06:03.339" v="2960"/>
          <ac:spMkLst>
            <pc:docMk/>
            <pc:sldMk cId="3576977642" sldId="362"/>
            <ac:spMk id="25" creationId="{1C41E2BE-C63E-2DDB-BD81-5A90579D88A7}"/>
          </ac:spMkLst>
        </pc:spChg>
        <pc:spChg chg="mod">
          <ac:chgData name="Alfred Asterjadhi" userId="39de57b9-85c0-4fd1-aaac-8ca2b6560ad0" providerId="ADAL" clId="{E4A653B2-0DC2-49BC-8A1B-D3EA3B6D2C41}" dt="2024-05-15T06:06:03.339" v="2960"/>
          <ac:spMkLst>
            <pc:docMk/>
            <pc:sldMk cId="3576977642" sldId="362"/>
            <ac:spMk id="26" creationId="{4E77811B-8FF8-1E99-D608-06721528DEDE}"/>
          </ac:spMkLst>
        </pc:spChg>
        <pc:spChg chg="mod">
          <ac:chgData name="Alfred Asterjadhi" userId="39de57b9-85c0-4fd1-aaac-8ca2b6560ad0" providerId="ADAL" clId="{E4A653B2-0DC2-49BC-8A1B-D3EA3B6D2C41}" dt="2024-05-15T06:06:03.339" v="2960"/>
          <ac:spMkLst>
            <pc:docMk/>
            <pc:sldMk cId="3576977642" sldId="362"/>
            <ac:spMk id="27" creationId="{7F1BFA91-4F2D-6373-F451-6626E9619209}"/>
          </ac:spMkLst>
        </pc:spChg>
        <pc:spChg chg="mod">
          <ac:chgData name="Alfred Asterjadhi" userId="39de57b9-85c0-4fd1-aaac-8ca2b6560ad0" providerId="ADAL" clId="{E4A653B2-0DC2-49BC-8A1B-D3EA3B6D2C41}" dt="2024-05-15T06:06:03.339" v="2960"/>
          <ac:spMkLst>
            <pc:docMk/>
            <pc:sldMk cId="3576977642" sldId="362"/>
            <ac:spMk id="28" creationId="{DD4D30E1-6A7B-643A-A738-886462607E93}"/>
          </ac:spMkLst>
        </pc:spChg>
        <pc:spChg chg="mod">
          <ac:chgData name="Alfred Asterjadhi" userId="39de57b9-85c0-4fd1-aaac-8ca2b6560ad0" providerId="ADAL" clId="{E4A653B2-0DC2-49BC-8A1B-D3EA3B6D2C41}" dt="2024-05-15T06:06:03.339" v="2960"/>
          <ac:spMkLst>
            <pc:docMk/>
            <pc:sldMk cId="3576977642" sldId="362"/>
            <ac:spMk id="29" creationId="{53DF5AB4-C56F-8AFE-1FFC-6DD6481037F0}"/>
          </ac:spMkLst>
        </pc:spChg>
        <pc:spChg chg="mod">
          <ac:chgData name="Alfred Asterjadhi" userId="39de57b9-85c0-4fd1-aaac-8ca2b6560ad0" providerId="ADAL" clId="{E4A653B2-0DC2-49BC-8A1B-D3EA3B6D2C41}" dt="2024-05-15T06:06:03.339" v="2960"/>
          <ac:spMkLst>
            <pc:docMk/>
            <pc:sldMk cId="3576977642" sldId="362"/>
            <ac:spMk id="30" creationId="{0CF9BAA6-984B-BF52-E2DB-60CC1F424EAA}"/>
          </ac:spMkLst>
        </pc:spChg>
        <pc:grpChg chg="add mod">
          <ac:chgData name="Alfred Asterjadhi" userId="39de57b9-85c0-4fd1-aaac-8ca2b6560ad0" providerId="ADAL" clId="{E4A653B2-0DC2-49BC-8A1B-D3EA3B6D2C41}" dt="2024-05-15T06:06:03.339" v="2960"/>
          <ac:grpSpMkLst>
            <pc:docMk/>
            <pc:sldMk cId="3576977642" sldId="362"/>
            <ac:grpSpMk id="10" creationId="{23BDDF2D-941B-AD61-224D-7FBF8FE22762}"/>
          </ac:grpSpMkLst>
        </pc:grpChg>
        <pc:grpChg chg="mod">
          <ac:chgData name="Alfred Asterjadhi" userId="39de57b9-85c0-4fd1-aaac-8ca2b6560ad0" providerId="ADAL" clId="{E4A653B2-0DC2-49BC-8A1B-D3EA3B6D2C41}" dt="2024-05-15T06:06:03.339" v="2960"/>
          <ac:grpSpMkLst>
            <pc:docMk/>
            <pc:sldMk cId="3576977642" sldId="362"/>
            <ac:grpSpMk id="12" creationId="{01AFCBEA-F169-5929-CA05-4A97E4CD1EBF}"/>
          </ac:grpSpMkLst>
        </pc:grpChg>
        <pc:grpChg chg="del">
          <ac:chgData name="Alfred Asterjadhi" userId="39de57b9-85c0-4fd1-aaac-8ca2b6560ad0" providerId="ADAL" clId="{E4A653B2-0DC2-49BC-8A1B-D3EA3B6D2C41}" dt="2024-04-05T00:39:25.583" v="271" actId="478"/>
          <ac:grpSpMkLst>
            <pc:docMk/>
            <pc:sldMk cId="3576977642" sldId="362"/>
            <ac:grpSpMk id="14" creationId="{91D04AF3-25E2-225B-7220-D9C9B8267E7A}"/>
          </ac:grpSpMkLst>
        </pc:grpChg>
        <pc:grpChg chg="mod">
          <ac:chgData name="Alfred Asterjadhi" userId="39de57b9-85c0-4fd1-aaac-8ca2b6560ad0" providerId="ADAL" clId="{E4A653B2-0DC2-49BC-8A1B-D3EA3B6D2C41}" dt="2024-05-15T06:06:03.339" v="2960"/>
          <ac:grpSpMkLst>
            <pc:docMk/>
            <pc:sldMk cId="3576977642" sldId="362"/>
            <ac:grpSpMk id="18" creationId="{7B504EAE-18AC-0817-A5B4-E94644770A24}"/>
          </ac:grpSpMkLst>
        </pc:grpChg>
        <pc:grpChg chg="mod">
          <ac:chgData name="Alfred Asterjadhi" userId="39de57b9-85c0-4fd1-aaac-8ca2b6560ad0" providerId="ADAL" clId="{E4A653B2-0DC2-49BC-8A1B-D3EA3B6D2C41}" dt="2024-05-15T06:06:03.339" v="2960"/>
          <ac:grpSpMkLst>
            <pc:docMk/>
            <pc:sldMk cId="3576977642" sldId="362"/>
            <ac:grpSpMk id="20" creationId="{A2BB9465-019E-2EBE-AB22-9350EE2DE31B}"/>
          </ac:grpSpMkLst>
        </pc:grpChg>
        <pc:picChg chg="add del mod">
          <ac:chgData name="Alfred Asterjadhi" userId="39de57b9-85c0-4fd1-aaac-8ca2b6560ad0" providerId="ADAL" clId="{E4A653B2-0DC2-49BC-8A1B-D3EA3B6D2C41}" dt="2024-05-15T06:06:02.890" v="2959" actId="478"/>
          <ac:picMkLst>
            <pc:docMk/>
            <pc:sldMk cId="3576977642" sldId="362"/>
            <ac:picMk id="9" creationId="{D3C16CAF-4514-F97C-6E52-D60348D4E6D2}"/>
          </ac:picMkLst>
        </pc:picChg>
        <pc:picChg chg="mod">
          <ac:chgData name="Alfred Asterjadhi" userId="39de57b9-85c0-4fd1-aaac-8ca2b6560ad0" providerId="ADAL" clId="{E4A653B2-0DC2-49BC-8A1B-D3EA3B6D2C41}" dt="2024-05-15T06:06:03.339" v="2960"/>
          <ac:picMkLst>
            <pc:docMk/>
            <pc:sldMk cId="3576977642" sldId="362"/>
            <ac:picMk id="11" creationId="{ED511CCF-C78D-6DA0-E26B-139FB69FC183}"/>
          </ac:picMkLst>
        </pc:picChg>
      </pc:sldChg>
      <pc:sldChg chg="addSp delSp modSp mod chgLayout">
        <pc:chgData name="Alfred Asterjadhi" userId="39de57b9-85c0-4fd1-aaac-8ca2b6560ad0" providerId="ADAL" clId="{E4A653B2-0DC2-49BC-8A1B-D3EA3B6D2C41}" dt="2024-05-13T08:42:34.290" v="2011" actId="20577"/>
        <pc:sldMkLst>
          <pc:docMk/>
          <pc:sldMk cId="1843331871" sldId="365"/>
        </pc:sldMkLst>
        <pc:spChg chg="mod ord">
          <ac:chgData name="Alfred Asterjadhi" userId="39de57b9-85c0-4fd1-aaac-8ca2b6560ad0" providerId="ADAL" clId="{E4A653B2-0DC2-49BC-8A1B-D3EA3B6D2C41}" dt="2024-05-10T01:40:12.905" v="1030" actId="6264"/>
          <ac:spMkLst>
            <pc:docMk/>
            <pc:sldMk cId="1843331871" sldId="365"/>
            <ac:spMk id="2" creationId="{0753DF19-5604-D757-CF21-A9FC2116E8DC}"/>
          </ac:spMkLst>
        </pc:spChg>
        <pc:spChg chg="add del mod">
          <ac:chgData name="Alfred Asterjadhi" userId="39de57b9-85c0-4fd1-aaac-8ca2b6560ad0" providerId="ADAL" clId="{E4A653B2-0DC2-49BC-8A1B-D3EA3B6D2C41}" dt="2024-05-10T01:40:12.905" v="1030" actId="6264"/>
          <ac:spMkLst>
            <pc:docMk/>
            <pc:sldMk cId="1843331871" sldId="365"/>
            <ac:spMk id="3" creationId="{AF6E8F38-D6D0-DD59-B8EE-68A7C1A62739}"/>
          </ac:spMkLst>
        </pc:spChg>
        <pc:spChg chg="mod ord">
          <ac:chgData name="Alfred Asterjadhi" userId="39de57b9-85c0-4fd1-aaac-8ca2b6560ad0" providerId="ADAL" clId="{E4A653B2-0DC2-49BC-8A1B-D3EA3B6D2C41}" dt="2024-05-10T01:40:12.905" v="1030" actId="6264"/>
          <ac:spMkLst>
            <pc:docMk/>
            <pc:sldMk cId="1843331871" sldId="365"/>
            <ac:spMk id="4" creationId="{0F594D8D-205A-130F-F44A-33234B5124E9}"/>
          </ac:spMkLst>
        </pc:spChg>
        <pc:spChg chg="mod ord">
          <ac:chgData name="Alfred Asterjadhi" userId="39de57b9-85c0-4fd1-aaac-8ca2b6560ad0" providerId="ADAL" clId="{E4A653B2-0DC2-49BC-8A1B-D3EA3B6D2C41}" dt="2024-05-10T01:40:12.905" v="1030" actId="6264"/>
          <ac:spMkLst>
            <pc:docMk/>
            <pc:sldMk cId="1843331871" sldId="365"/>
            <ac:spMk id="5" creationId="{73293754-77B9-AF3C-66B0-AC1E188A985E}"/>
          </ac:spMkLst>
        </pc:spChg>
        <pc:spChg chg="mod ord">
          <ac:chgData name="Alfred Asterjadhi" userId="39de57b9-85c0-4fd1-aaac-8ca2b6560ad0" providerId="ADAL" clId="{E4A653B2-0DC2-49BC-8A1B-D3EA3B6D2C41}" dt="2024-05-10T01:40:12.905" v="1030" actId="6264"/>
          <ac:spMkLst>
            <pc:docMk/>
            <pc:sldMk cId="1843331871" sldId="365"/>
            <ac:spMk id="6" creationId="{6ACA49CE-D01F-5C62-094F-BCB7174FDE18}"/>
          </ac:spMkLst>
        </pc:spChg>
        <pc:spChg chg="add del mod">
          <ac:chgData name="Alfred Asterjadhi" userId="39de57b9-85c0-4fd1-aaac-8ca2b6560ad0" providerId="ADAL" clId="{E4A653B2-0DC2-49BC-8A1B-D3EA3B6D2C41}" dt="2024-05-10T01:40:12.905" v="1030" actId="6264"/>
          <ac:spMkLst>
            <pc:docMk/>
            <pc:sldMk cId="1843331871" sldId="365"/>
            <ac:spMk id="7" creationId="{EF2EB46C-6963-41D4-3EE7-51891208AFE1}"/>
          </ac:spMkLst>
        </pc:spChg>
        <pc:spChg chg="add del mod">
          <ac:chgData name="Alfred Asterjadhi" userId="39de57b9-85c0-4fd1-aaac-8ca2b6560ad0" providerId="ADAL" clId="{E4A653B2-0DC2-49BC-8A1B-D3EA3B6D2C41}" dt="2024-05-10T01:40:12.905" v="1030" actId="6264"/>
          <ac:spMkLst>
            <pc:docMk/>
            <pc:sldMk cId="1843331871" sldId="365"/>
            <ac:spMk id="8" creationId="{88CEDFEA-2B28-2A0A-E2E1-EADEF7B50ABE}"/>
          </ac:spMkLst>
        </pc:spChg>
        <pc:spChg chg="add del mod">
          <ac:chgData name="Alfred Asterjadhi" userId="39de57b9-85c0-4fd1-aaac-8ca2b6560ad0" providerId="ADAL" clId="{E4A653B2-0DC2-49BC-8A1B-D3EA3B6D2C41}" dt="2024-05-10T01:40:12.905" v="1030" actId="6264"/>
          <ac:spMkLst>
            <pc:docMk/>
            <pc:sldMk cId="1843331871" sldId="365"/>
            <ac:spMk id="9" creationId="{8D626C31-F8CA-A09A-F26A-E12D785E4D22}"/>
          </ac:spMkLst>
        </pc:spChg>
        <pc:spChg chg="mod ord">
          <ac:chgData name="Alfred Asterjadhi" userId="39de57b9-85c0-4fd1-aaac-8ca2b6560ad0" providerId="ADAL" clId="{E4A653B2-0DC2-49BC-8A1B-D3EA3B6D2C41}" dt="2024-05-13T08:42:34.290" v="2011" actId="20577"/>
          <ac:spMkLst>
            <pc:docMk/>
            <pc:sldMk cId="1843331871" sldId="365"/>
            <ac:spMk id="10" creationId="{C94BFE34-E164-362E-520A-13529A3EC875}"/>
          </ac:spMkLst>
        </pc:spChg>
        <pc:spChg chg="add del mod">
          <ac:chgData name="Alfred Asterjadhi" userId="39de57b9-85c0-4fd1-aaac-8ca2b6560ad0" providerId="ADAL" clId="{E4A653B2-0DC2-49BC-8A1B-D3EA3B6D2C41}" dt="2024-05-10T01:40:12.905" v="1030" actId="6264"/>
          <ac:spMkLst>
            <pc:docMk/>
            <pc:sldMk cId="1843331871" sldId="365"/>
            <ac:spMk id="11" creationId="{F71A203A-CC63-BAFC-1483-4C057238EC35}"/>
          </ac:spMkLst>
        </pc:spChg>
        <pc:spChg chg="mod">
          <ac:chgData name="Alfred Asterjadhi" userId="39de57b9-85c0-4fd1-aaac-8ca2b6560ad0" providerId="ADAL" clId="{E4A653B2-0DC2-49BC-8A1B-D3EA3B6D2C41}" dt="2024-05-10T01:40:50.039" v="1039"/>
          <ac:spMkLst>
            <pc:docMk/>
            <pc:sldMk cId="1843331871" sldId="365"/>
            <ac:spMk id="16" creationId="{C9A64770-999F-22A7-F8D4-46E4DDCF3BA7}"/>
          </ac:spMkLst>
        </pc:spChg>
        <pc:spChg chg="mod">
          <ac:chgData name="Alfred Asterjadhi" userId="39de57b9-85c0-4fd1-aaac-8ca2b6560ad0" providerId="ADAL" clId="{E4A653B2-0DC2-49BC-8A1B-D3EA3B6D2C41}" dt="2024-05-10T01:40:50.039" v="1039"/>
          <ac:spMkLst>
            <pc:docMk/>
            <pc:sldMk cId="1843331871" sldId="365"/>
            <ac:spMk id="17" creationId="{B9C0BA4C-3000-0702-F36F-EB73C867FA7F}"/>
          </ac:spMkLst>
        </pc:spChg>
        <pc:spChg chg="mod">
          <ac:chgData name="Alfred Asterjadhi" userId="39de57b9-85c0-4fd1-aaac-8ca2b6560ad0" providerId="ADAL" clId="{E4A653B2-0DC2-49BC-8A1B-D3EA3B6D2C41}" dt="2024-05-10T01:40:50.039" v="1039"/>
          <ac:spMkLst>
            <pc:docMk/>
            <pc:sldMk cId="1843331871" sldId="365"/>
            <ac:spMk id="18" creationId="{42EAABA1-DD4A-5FDF-E700-794FD1511D1B}"/>
          </ac:spMkLst>
        </pc:spChg>
        <pc:spChg chg="mod">
          <ac:chgData name="Alfred Asterjadhi" userId="39de57b9-85c0-4fd1-aaac-8ca2b6560ad0" providerId="ADAL" clId="{E4A653B2-0DC2-49BC-8A1B-D3EA3B6D2C41}" dt="2024-05-10T01:40:50.039" v="1039"/>
          <ac:spMkLst>
            <pc:docMk/>
            <pc:sldMk cId="1843331871" sldId="365"/>
            <ac:spMk id="19" creationId="{DB8B1671-A0A6-1FDB-F338-EA30D99C66F7}"/>
          </ac:spMkLst>
        </pc:spChg>
        <pc:spChg chg="mod">
          <ac:chgData name="Alfred Asterjadhi" userId="39de57b9-85c0-4fd1-aaac-8ca2b6560ad0" providerId="ADAL" clId="{E4A653B2-0DC2-49BC-8A1B-D3EA3B6D2C41}" dt="2024-05-10T01:41:49.644" v="1057" actId="404"/>
          <ac:spMkLst>
            <pc:docMk/>
            <pc:sldMk cId="1843331871" sldId="365"/>
            <ac:spMk id="21" creationId="{87D3AB5C-BFD7-B00D-CE6A-320142C0C7DC}"/>
          </ac:spMkLst>
        </pc:spChg>
        <pc:spChg chg="mod">
          <ac:chgData name="Alfred Asterjadhi" userId="39de57b9-85c0-4fd1-aaac-8ca2b6560ad0" providerId="ADAL" clId="{E4A653B2-0DC2-49BC-8A1B-D3EA3B6D2C41}" dt="2024-05-10T01:41:51.874" v="1059" actId="404"/>
          <ac:spMkLst>
            <pc:docMk/>
            <pc:sldMk cId="1843331871" sldId="365"/>
            <ac:spMk id="23" creationId="{CD3AF3A0-4EA3-31BD-699E-18773DC2C3DF}"/>
          </ac:spMkLst>
        </pc:spChg>
        <pc:spChg chg="mod">
          <ac:chgData name="Alfred Asterjadhi" userId="39de57b9-85c0-4fd1-aaac-8ca2b6560ad0" providerId="ADAL" clId="{E4A653B2-0DC2-49BC-8A1B-D3EA3B6D2C41}" dt="2024-05-10T01:41:46.725" v="1054" actId="403"/>
          <ac:spMkLst>
            <pc:docMk/>
            <pc:sldMk cId="1843331871" sldId="365"/>
            <ac:spMk id="24" creationId="{0FA866A6-CCB9-0EAA-5EB4-AFEEC2258912}"/>
          </ac:spMkLst>
        </pc:spChg>
        <pc:spChg chg="mod">
          <ac:chgData name="Alfred Asterjadhi" userId="39de57b9-85c0-4fd1-aaac-8ca2b6560ad0" providerId="ADAL" clId="{E4A653B2-0DC2-49BC-8A1B-D3EA3B6D2C41}" dt="2024-05-10T01:40:50.039" v="1039"/>
          <ac:spMkLst>
            <pc:docMk/>
            <pc:sldMk cId="1843331871" sldId="365"/>
            <ac:spMk id="25" creationId="{31B92114-DD5E-DFF8-9FBA-23AD924246DF}"/>
          </ac:spMkLst>
        </pc:spChg>
        <pc:spChg chg="mod">
          <ac:chgData name="Alfred Asterjadhi" userId="39de57b9-85c0-4fd1-aaac-8ca2b6560ad0" providerId="ADAL" clId="{E4A653B2-0DC2-49BC-8A1B-D3EA3B6D2C41}" dt="2024-05-10T01:40:50.039" v="1039"/>
          <ac:spMkLst>
            <pc:docMk/>
            <pc:sldMk cId="1843331871" sldId="365"/>
            <ac:spMk id="26" creationId="{2F305D73-518E-B70D-E446-7D4A02210E07}"/>
          </ac:spMkLst>
        </pc:spChg>
        <pc:spChg chg="mod">
          <ac:chgData name="Alfred Asterjadhi" userId="39de57b9-85c0-4fd1-aaac-8ca2b6560ad0" providerId="ADAL" clId="{E4A653B2-0DC2-49BC-8A1B-D3EA3B6D2C41}" dt="2024-05-10T01:40:50.039" v="1039"/>
          <ac:spMkLst>
            <pc:docMk/>
            <pc:sldMk cId="1843331871" sldId="365"/>
            <ac:spMk id="27" creationId="{CBDA2A49-B3F7-0F5C-2FEF-6672E9EB36C5}"/>
          </ac:spMkLst>
        </pc:spChg>
        <pc:spChg chg="mod">
          <ac:chgData name="Alfred Asterjadhi" userId="39de57b9-85c0-4fd1-aaac-8ca2b6560ad0" providerId="ADAL" clId="{E4A653B2-0DC2-49BC-8A1B-D3EA3B6D2C41}" dt="2024-05-10T01:40:50.039" v="1039"/>
          <ac:spMkLst>
            <pc:docMk/>
            <pc:sldMk cId="1843331871" sldId="365"/>
            <ac:spMk id="28" creationId="{27A138BA-0B2A-8791-9B0F-0727DB82C8E3}"/>
          </ac:spMkLst>
        </pc:spChg>
        <pc:spChg chg="mod">
          <ac:chgData name="Alfred Asterjadhi" userId="39de57b9-85c0-4fd1-aaac-8ca2b6560ad0" providerId="ADAL" clId="{E4A653B2-0DC2-49BC-8A1B-D3EA3B6D2C41}" dt="2024-05-10T01:40:50.039" v="1039"/>
          <ac:spMkLst>
            <pc:docMk/>
            <pc:sldMk cId="1843331871" sldId="365"/>
            <ac:spMk id="29" creationId="{ADDC832B-7927-151C-026C-A795568296D2}"/>
          </ac:spMkLst>
        </pc:spChg>
        <pc:spChg chg="mod">
          <ac:chgData name="Alfred Asterjadhi" userId="39de57b9-85c0-4fd1-aaac-8ca2b6560ad0" providerId="ADAL" clId="{E4A653B2-0DC2-49BC-8A1B-D3EA3B6D2C41}" dt="2024-05-10T01:56:06.032" v="1263" actId="1035"/>
          <ac:spMkLst>
            <pc:docMk/>
            <pc:sldMk cId="1843331871" sldId="365"/>
            <ac:spMk id="30" creationId="{E1011DB0-49F3-633F-4D43-A03EA50BBBA7}"/>
          </ac:spMkLst>
        </pc:spChg>
        <pc:spChg chg="mod">
          <ac:chgData name="Alfred Asterjadhi" userId="39de57b9-85c0-4fd1-aaac-8ca2b6560ad0" providerId="ADAL" clId="{E4A653B2-0DC2-49BC-8A1B-D3EA3B6D2C41}" dt="2024-05-10T01:56:00.200" v="1261" actId="1035"/>
          <ac:spMkLst>
            <pc:docMk/>
            <pc:sldMk cId="1843331871" sldId="365"/>
            <ac:spMk id="31" creationId="{F7CA9812-0996-1D5C-3823-E27C3E3C78BB}"/>
          </ac:spMkLst>
        </pc:spChg>
        <pc:spChg chg="mod">
          <ac:chgData name="Alfred Asterjadhi" userId="39de57b9-85c0-4fd1-aaac-8ca2b6560ad0" providerId="ADAL" clId="{E4A653B2-0DC2-49BC-8A1B-D3EA3B6D2C41}" dt="2024-05-10T01:56:01.702" v="1262" actId="1035"/>
          <ac:spMkLst>
            <pc:docMk/>
            <pc:sldMk cId="1843331871" sldId="365"/>
            <ac:spMk id="32" creationId="{F68E870F-4DCF-925E-41D9-7FA4C9330A87}"/>
          </ac:spMkLst>
        </pc:spChg>
        <pc:grpChg chg="del">
          <ac:chgData name="Alfred Asterjadhi" userId="39de57b9-85c0-4fd1-aaac-8ca2b6560ad0" providerId="ADAL" clId="{E4A653B2-0DC2-49BC-8A1B-D3EA3B6D2C41}" dt="2024-04-05T00:37:21.665" v="168" actId="478"/>
          <ac:grpSpMkLst>
            <pc:docMk/>
            <pc:sldMk cId="1843331871" sldId="365"/>
            <ac:grpSpMk id="12" creationId="{75C49A28-FFD6-0949-EBA6-DEE6D26464C6}"/>
          </ac:grpSpMkLst>
        </pc:grpChg>
        <pc:grpChg chg="add mod">
          <ac:chgData name="Alfred Asterjadhi" userId="39de57b9-85c0-4fd1-aaac-8ca2b6560ad0" providerId="ADAL" clId="{E4A653B2-0DC2-49BC-8A1B-D3EA3B6D2C41}" dt="2024-05-10T01:41:29.816" v="1046" actId="1076"/>
          <ac:grpSpMkLst>
            <pc:docMk/>
            <pc:sldMk cId="1843331871" sldId="365"/>
            <ac:grpSpMk id="13" creationId="{9A9AD182-A9F8-0BE6-385A-982AFC8CC387}"/>
          </ac:grpSpMkLst>
        </pc:grpChg>
        <pc:grpChg chg="mod">
          <ac:chgData name="Alfred Asterjadhi" userId="39de57b9-85c0-4fd1-aaac-8ca2b6560ad0" providerId="ADAL" clId="{E4A653B2-0DC2-49BC-8A1B-D3EA3B6D2C41}" dt="2024-05-10T01:40:50.039" v="1039"/>
          <ac:grpSpMkLst>
            <pc:docMk/>
            <pc:sldMk cId="1843331871" sldId="365"/>
            <ac:grpSpMk id="15" creationId="{074791C0-4F83-EAD5-0499-BBC98BB49C62}"/>
          </ac:grpSpMkLst>
        </pc:grpChg>
        <pc:grpChg chg="mod">
          <ac:chgData name="Alfred Asterjadhi" userId="39de57b9-85c0-4fd1-aaac-8ca2b6560ad0" providerId="ADAL" clId="{E4A653B2-0DC2-49BC-8A1B-D3EA3B6D2C41}" dt="2024-05-10T01:40:50.039" v="1039"/>
          <ac:grpSpMkLst>
            <pc:docMk/>
            <pc:sldMk cId="1843331871" sldId="365"/>
            <ac:grpSpMk id="20" creationId="{410287DE-28EF-B0DF-FDA4-0E1CAA70EBEF}"/>
          </ac:grpSpMkLst>
        </pc:grpChg>
        <pc:grpChg chg="mod">
          <ac:chgData name="Alfred Asterjadhi" userId="39de57b9-85c0-4fd1-aaac-8ca2b6560ad0" providerId="ADAL" clId="{E4A653B2-0DC2-49BC-8A1B-D3EA3B6D2C41}" dt="2024-05-10T01:40:50.039" v="1039"/>
          <ac:grpSpMkLst>
            <pc:docMk/>
            <pc:sldMk cId="1843331871" sldId="365"/>
            <ac:grpSpMk id="22" creationId="{B1ED2C3C-949F-B122-BB90-E9AFB6B582F5}"/>
          </ac:grpSpMkLst>
        </pc:grpChg>
        <pc:picChg chg="add mod">
          <ac:chgData name="Alfred Asterjadhi" userId="39de57b9-85c0-4fd1-aaac-8ca2b6560ad0" providerId="ADAL" clId="{E4A653B2-0DC2-49BC-8A1B-D3EA3B6D2C41}" dt="2024-05-10T01:40:35.992" v="1038"/>
          <ac:picMkLst>
            <pc:docMk/>
            <pc:sldMk cId="1843331871" sldId="365"/>
            <ac:picMk id="12" creationId="{52262B11-92B6-13CA-283E-5412F43A8B0F}"/>
          </ac:picMkLst>
        </pc:picChg>
        <pc:picChg chg="mod">
          <ac:chgData name="Alfred Asterjadhi" userId="39de57b9-85c0-4fd1-aaac-8ca2b6560ad0" providerId="ADAL" clId="{E4A653B2-0DC2-49BC-8A1B-D3EA3B6D2C41}" dt="2024-05-10T01:40:50.039" v="1039"/>
          <ac:picMkLst>
            <pc:docMk/>
            <pc:sldMk cId="1843331871" sldId="365"/>
            <ac:picMk id="14" creationId="{D1CCF347-09AA-0409-DF14-AB7211D28252}"/>
          </ac:picMkLst>
        </pc:picChg>
      </pc:sldChg>
      <pc:sldChg chg="modSp mod">
        <pc:chgData name="Alfred Asterjadhi" userId="39de57b9-85c0-4fd1-aaac-8ca2b6560ad0" providerId="ADAL" clId="{E4A653B2-0DC2-49BC-8A1B-D3EA3B6D2C41}" dt="2024-04-05T17:49:55.389" v="286" actId="20577"/>
        <pc:sldMkLst>
          <pc:docMk/>
          <pc:sldMk cId="3530745078" sldId="981"/>
        </pc:sldMkLst>
        <pc:spChg chg="mod">
          <ac:chgData name="Alfred Asterjadhi" userId="39de57b9-85c0-4fd1-aaac-8ca2b6560ad0" providerId="ADAL" clId="{E4A653B2-0DC2-49BC-8A1B-D3EA3B6D2C41}" dt="2024-04-05T17:49:55.389" v="286" actId="20577"/>
          <ac:spMkLst>
            <pc:docMk/>
            <pc:sldMk cId="3530745078" sldId="981"/>
            <ac:spMk id="3" creationId="{A8A8918D-AD35-E6A1-C2CF-82B199C2169E}"/>
          </ac:spMkLst>
        </pc:spChg>
        <pc:spChg chg="mod">
          <ac:chgData name="Alfred Asterjadhi" userId="39de57b9-85c0-4fd1-aaac-8ca2b6560ad0" providerId="ADAL" clId="{E4A653B2-0DC2-49BC-8A1B-D3EA3B6D2C41}" dt="2024-04-05T00:32:01.868" v="50" actId="313"/>
          <ac:spMkLst>
            <pc:docMk/>
            <pc:sldMk cId="3530745078" sldId="981"/>
            <ac:spMk id="6" creationId="{5B730E83-9DC1-A5C8-2ED5-67E59F091639}"/>
          </ac:spMkLst>
        </pc:spChg>
      </pc:sldChg>
      <pc:sldChg chg="addSp delSp modSp mod chgLayout">
        <pc:chgData name="Alfred Asterjadhi" userId="39de57b9-85c0-4fd1-aaac-8ca2b6560ad0" providerId="ADAL" clId="{E4A653B2-0DC2-49BC-8A1B-D3EA3B6D2C41}" dt="2024-05-14T08:24:49.454" v="2558" actId="20577"/>
        <pc:sldMkLst>
          <pc:docMk/>
          <pc:sldMk cId="3140364693" sldId="997"/>
        </pc:sldMkLst>
        <pc:spChg chg="mod ord">
          <ac:chgData name="Alfred Asterjadhi" userId="39de57b9-85c0-4fd1-aaac-8ca2b6560ad0" providerId="ADAL" clId="{E4A653B2-0DC2-49BC-8A1B-D3EA3B6D2C41}" dt="2024-04-05T00:39:21.698" v="270" actId="6264"/>
          <ac:spMkLst>
            <pc:docMk/>
            <pc:sldMk cId="3140364693" sldId="997"/>
            <ac:spMk id="2" creationId="{9452E713-66E3-6C0E-64DF-B60116957A3F}"/>
          </ac:spMkLst>
        </pc:spChg>
        <pc:spChg chg="add del mod">
          <ac:chgData name="Alfred Asterjadhi" userId="39de57b9-85c0-4fd1-aaac-8ca2b6560ad0" providerId="ADAL" clId="{E4A653B2-0DC2-49BC-8A1B-D3EA3B6D2C41}" dt="2024-04-05T00:39:21.698" v="270" actId="6264"/>
          <ac:spMkLst>
            <pc:docMk/>
            <pc:sldMk cId="3140364693" sldId="997"/>
            <ac:spMk id="3" creationId="{53335265-1674-7BFF-5863-D6C5A20C6002}"/>
          </ac:spMkLst>
        </pc:spChg>
        <pc:spChg chg="mod ord">
          <ac:chgData name="Alfred Asterjadhi" userId="39de57b9-85c0-4fd1-aaac-8ca2b6560ad0" providerId="ADAL" clId="{E4A653B2-0DC2-49BC-8A1B-D3EA3B6D2C41}" dt="2024-04-05T00:39:21.698" v="270" actId="6264"/>
          <ac:spMkLst>
            <pc:docMk/>
            <pc:sldMk cId="3140364693" sldId="997"/>
            <ac:spMk id="4" creationId="{0154D91C-67BB-A57C-5173-47D13B51F834}"/>
          </ac:spMkLst>
        </pc:spChg>
        <pc:spChg chg="mod ord">
          <ac:chgData name="Alfred Asterjadhi" userId="39de57b9-85c0-4fd1-aaac-8ca2b6560ad0" providerId="ADAL" clId="{E4A653B2-0DC2-49BC-8A1B-D3EA3B6D2C41}" dt="2024-04-05T00:39:21.698" v="270" actId="6264"/>
          <ac:spMkLst>
            <pc:docMk/>
            <pc:sldMk cId="3140364693" sldId="997"/>
            <ac:spMk id="5" creationId="{9875C167-778F-CFEE-1F8A-23FE481B42AE}"/>
          </ac:spMkLst>
        </pc:spChg>
        <pc:spChg chg="mod ord">
          <ac:chgData name="Alfred Asterjadhi" userId="39de57b9-85c0-4fd1-aaac-8ca2b6560ad0" providerId="ADAL" clId="{E4A653B2-0DC2-49BC-8A1B-D3EA3B6D2C41}" dt="2024-04-05T00:39:21.698" v="270" actId="6264"/>
          <ac:spMkLst>
            <pc:docMk/>
            <pc:sldMk cId="3140364693" sldId="997"/>
            <ac:spMk id="6" creationId="{29CFE1A9-332B-2B06-C330-B9EB4742F3D1}"/>
          </ac:spMkLst>
        </pc:spChg>
        <pc:spChg chg="mod ord">
          <ac:chgData name="Alfred Asterjadhi" userId="39de57b9-85c0-4fd1-aaac-8ca2b6560ad0" providerId="ADAL" clId="{E4A653B2-0DC2-49BC-8A1B-D3EA3B6D2C41}" dt="2024-05-14T08:24:49.454" v="2558" actId="20577"/>
          <ac:spMkLst>
            <pc:docMk/>
            <pc:sldMk cId="3140364693" sldId="997"/>
            <ac:spMk id="7" creationId="{0310814A-1E2F-57F2-C9EF-3805BE6E5DAB}"/>
          </ac:spMkLst>
        </pc:spChg>
        <pc:spChg chg="add del mod">
          <ac:chgData name="Alfred Asterjadhi" userId="39de57b9-85c0-4fd1-aaac-8ca2b6560ad0" providerId="ADAL" clId="{E4A653B2-0DC2-49BC-8A1B-D3EA3B6D2C41}" dt="2024-04-05T00:39:21.698" v="270" actId="6264"/>
          <ac:spMkLst>
            <pc:docMk/>
            <pc:sldMk cId="3140364693" sldId="997"/>
            <ac:spMk id="8" creationId="{92E50F39-B4C8-4701-E15B-7D2E357FB888}"/>
          </ac:spMkLst>
        </pc:spChg>
        <pc:spChg chg="add del mod">
          <ac:chgData name="Alfred Asterjadhi" userId="39de57b9-85c0-4fd1-aaac-8ca2b6560ad0" providerId="ADAL" clId="{E4A653B2-0DC2-49BC-8A1B-D3EA3B6D2C41}" dt="2024-04-05T00:39:21.698" v="270" actId="6264"/>
          <ac:spMkLst>
            <pc:docMk/>
            <pc:sldMk cId="3140364693" sldId="997"/>
            <ac:spMk id="9" creationId="{CFD171FA-45C2-3D88-127D-1A025B98E964}"/>
          </ac:spMkLst>
        </pc:spChg>
        <pc:spChg chg="add del mod">
          <ac:chgData name="Alfred Asterjadhi" userId="39de57b9-85c0-4fd1-aaac-8ca2b6560ad0" providerId="ADAL" clId="{E4A653B2-0DC2-49BC-8A1B-D3EA3B6D2C41}" dt="2024-04-05T00:39:21.698" v="270" actId="6264"/>
          <ac:spMkLst>
            <pc:docMk/>
            <pc:sldMk cId="3140364693" sldId="997"/>
            <ac:spMk id="10" creationId="{D575A00D-4F7A-6A79-03A2-35B6F60A3113}"/>
          </ac:spMkLst>
        </pc:spChg>
        <pc:spChg chg="add del mod">
          <ac:chgData name="Alfred Asterjadhi" userId="39de57b9-85c0-4fd1-aaac-8ca2b6560ad0" providerId="ADAL" clId="{E4A653B2-0DC2-49BC-8A1B-D3EA3B6D2C41}" dt="2024-04-05T00:39:21.698" v="270" actId="6264"/>
          <ac:spMkLst>
            <pc:docMk/>
            <pc:sldMk cId="3140364693" sldId="997"/>
            <ac:spMk id="11" creationId="{0951ED22-EA7A-0987-BE5A-D9229CF4BDFF}"/>
          </ac:spMkLst>
        </pc:spChg>
      </pc:sldChg>
      <pc:sldChg chg="modSp mod">
        <pc:chgData name="Alfred Asterjadhi" userId="39de57b9-85c0-4fd1-aaac-8ca2b6560ad0" providerId="ADAL" clId="{E4A653B2-0DC2-49BC-8A1B-D3EA3B6D2C41}" dt="2024-05-08T17:02:11.019" v="857" actId="207"/>
        <pc:sldMkLst>
          <pc:docMk/>
          <pc:sldMk cId="3395387797" sldId="1002"/>
        </pc:sldMkLst>
        <pc:spChg chg="mod">
          <ac:chgData name="Alfred Asterjadhi" userId="39de57b9-85c0-4fd1-aaac-8ca2b6560ad0" providerId="ADAL" clId="{E4A653B2-0DC2-49BC-8A1B-D3EA3B6D2C41}" dt="2024-04-05T00:36:11.458" v="113" actId="20577"/>
          <ac:spMkLst>
            <pc:docMk/>
            <pc:sldMk cId="3395387797" sldId="1002"/>
            <ac:spMk id="2" creationId="{F2762690-C15C-4839-B40F-0AF3A4D89457}"/>
          </ac:spMkLst>
        </pc:spChg>
        <pc:spChg chg="mod">
          <ac:chgData name="Alfred Asterjadhi" userId="39de57b9-85c0-4fd1-aaac-8ca2b6560ad0" providerId="ADAL" clId="{E4A653B2-0DC2-49BC-8A1B-D3EA3B6D2C41}" dt="2024-04-05T00:31:16.645" v="28" actId="313"/>
          <ac:spMkLst>
            <pc:docMk/>
            <pc:sldMk cId="3395387797" sldId="1002"/>
            <ac:spMk id="3" creationId="{D20906E0-F900-4991-83B1-675F5B67FA2D}"/>
          </ac:spMkLst>
        </pc:spChg>
        <pc:graphicFrameChg chg="mod modGraphic">
          <ac:chgData name="Alfred Asterjadhi" userId="39de57b9-85c0-4fd1-aaac-8ca2b6560ad0" providerId="ADAL" clId="{E4A653B2-0DC2-49BC-8A1B-D3EA3B6D2C41}" dt="2024-05-08T17:02:11.019" v="857" actId="207"/>
          <ac:graphicFrameMkLst>
            <pc:docMk/>
            <pc:sldMk cId="3395387797" sldId="1002"/>
            <ac:graphicFrameMk id="6" creationId="{F4A90C7D-18B6-9189-6321-A3F7979F9A3B}"/>
          </ac:graphicFrameMkLst>
        </pc:graphicFrameChg>
      </pc:sldChg>
      <pc:sldChg chg="modSp add mod">
        <pc:chgData name="Alfred Asterjadhi" userId="39de57b9-85c0-4fd1-aaac-8ca2b6560ad0" providerId="ADAL" clId="{E4A653B2-0DC2-49BC-8A1B-D3EA3B6D2C41}" dt="2024-05-30T21:41:31.582" v="2991" actId="6549"/>
        <pc:sldMkLst>
          <pc:docMk/>
          <pc:sldMk cId="3502069675" sldId="1014"/>
        </pc:sldMkLst>
        <pc:spChg chg="mod">
          <ac:chgData name="Alfred Asterjadhi" userId="39de57b9-85c0-4fd1-aaac-8ca2b6560ad0" providerId="ADAL" clId="{E4A653B2-0DC2-49BC-8A1B-D3EA3B6D2C41}" dt="2024-04-09T16:28:36.086" v="350" actId="20577"/>
          <ac:spMkLst>
            <pc:docMk/>
            <pc:sldMk cId="3502069675" sldId="1014"/>
            <ac:spMk id="6" creationId="{33E650DE-220E-373E-8A82-1E6F3D3A9179}"/>
          </ac:spMkLst>
        </pc:spChg>
        <pc:spChg chg="mod">
          <ac:chgData name="Alfred Asterjadhi" userId="39de57b9-85c0-4fd1-aaac-8ca2b6560ad0" providerId="ADAL" clId="{E4A653B2-0DC2-49BC-8A1B-D3EA3B6D2C41}" dt="2024-04-09T16:26:22.850" v="344" actId="2085"/>
          <ac:spMkLst>
            <pc:docMk/>
            <pc:sldMk cId="3502069675" sldId="1014"/>
            <ac:spMk id="12" creationId="{F02AAE22-CD20-41E8-4E3B-BBE24BA531E6}"/>
          </ac:spMkLst>
        </pc:spChg>
        <pc:spChg chg="mod">
          <ac:chgData name="Alfred Asterjadhi" userId="39de57b9-85c0-4fd1-aaac-8ca2b6560ad0" providerId="ADAL" clId="{E4A653B2-0DC2-49BC-8A1B-D3EA3B6D2C41}" dt="2024-04-09T16:26:19.598" v="343" actId="2085"/>
          <ac:spMkLst>
            <pc:docMk/>
            <pc:sldMk cId="3502069675" sldId="1014"/>
            <ac:spMk id="13" creationId="{58DC4483-8FCC-FB39-B172-F10D1A7E34DF}"/>
          </ac:spMkLst>
        </pc:spChg>
        <pc:spChg chg="mod">
          <ac:chgData name="Alfred Asterjadhi" userId="39de57b9-85c0-4fd1-aaac-8ca2b6560ad0" providerId="ADAL" clId="{E4A653B2-0DC2-49BC-8A1B-D3EA3B6D2C41}" dt="2024-05-30T21:40:40.813" v="2988" actId="13926"/>
          <ac:spMkLst>
            <pc:docMk/>
            <pc:sldMk cId="3502069675" sldId="1014"/>
            <ac:spMk id="14" creationId="{5010A2F4-53EA-7902-A741-87187EFE35D3}"/>
          </ac:spMkLst>
        </pc:spChg>
        <pc:spChg chg="mod">
          <ac:chgData name="Alfred Asterjadhi" userId="39de57b9-85c0-4fd1-aaac-8ca2b6560ad0" providerId="ADAL" clId="{E4A653B2-0DC2-49BC-8A1B-D3EA3B6D2C41}" dt="2024-05-30T21:40:59.606" v="2989" actId="20577"/>
          <ac:spMkLst>
            <pc:docMk/>
            <pc:sldMk cId="3502069675" sldId="1014"/>
            <ac:spMk id="15" creationId="{C8B16180-9501-749E-B9EE-823CD4D9D5D1}"/>
          </ac:spMkLst>
        </pc:spChg>
        <pc:graphicFrameChg chg="mod modGraphic">
          <ac:chgData name="Alfred Asterjadhi" userId="39de57b9-85c0-4fd1-aaac-8ca2b6560ad0" providerId="ADAL" clId="{E4A653B2-0DC2-49BC-8A1B-D3EA3B6D2C41}" dt="2024-05-30T21:41:31.582" v="2991" actId="6549"/>
          <ac:graphicFrameMkLst>
            <pc:docMk/>
            <pc:sldMk cId="3502069675" sldId="1014"/>
            <ac:graphicFrameMk id="3" creationId="{0F5D129B-4A2B-3421-705C-A16D07235179}"/>
          </ac:graphicFrameMkLst>
        </pc:graphicFrameChg>
      </pc:sldChg>
      <pc:sldChg chg="addSp delSp modSp mod chgLayout">
        <pc:chgData name="Alfred Asterjadhi" userId="39de57b9-85c0-4fd1-aaac-8ca2b6560ad0" providerId="ADAL" clId="{E4A653B2-0DC2-49BC-8A1B-D3EA3B6D2C41}" dt="2024-05-14T18:56:48.434" v="2845" actId="20577"/>
        <pc:sldMkLst>
          <pc:docMk/>
          <pc:sldMk cId="1867128610" sldId="1015"/>
        </pc:sldMkLst>
        <pc:spChg chg="mod ord">
          <ac:chgData name="Alfred Asterjadhi" userId="39de57b9-85c0-4fd1-aaac-8ca2b6560ad0" providerId="ADAL" clId="{E4A653B2-0DC2-49BC-8A1B-D3EA3B6D2C41}" dt="2024-04-05T00:39:42.938" v="278" actId="6264"/>
          <ac:spMkLst>
            <pc:docMk/>
            <pc:sldMk cId="1867128610" sldId="1015"/>
            <ac:spMk id="2" creationId="{2B6BBB89-EE8E-EEBE-4916-05A0571605EF}"/>
          </ac:spMkLst>
        </pc:spChg>
        <pc:spChg chg="del mod">
          <ac:chgData name="Alfred Asterjadhi" userId="39de57b9-85c0-4fd1-aaac-8ca2b6560ad0" providerId="ADAL" clId="{E4A653B2-0DC2-49BC-8A1B-D3EA3B6D2C41}" dt="2024-04-05T00:39:42.938" v="278" actId="6264"/>
          <ac:spMkLst>
            <pc:docMk/>
            <pc:sldMk cId="1867128610" sldId="1015"/>
            <ac:spMk id="3" creationId="{EDD9C5A0-F427-CEFF-3F4B-4AFBD466FFF1}"/>
          </ac:spMkLst>
        </pc:spChg>
        <pc:spChg chg="mod ord">
          <ac:chgData name="Alfred Asterjadhi" userId="39de57b9-85c0-4fd1-aaac-8ca2b6560ad0" providerId="ADAL" clId="{E4A653B2-0DC2-49BC-8A1B-D3EA3B6D2C41}" dt="2024-04-05T00:39:42.938" v="278" actId="6264"/>
          <ac:spMkLst>
            <pc:docMk/>
            <pc:sldMk cId="1867128610" sldId="1015"/>
            <ac:spMk id="4" creationId="{7292B902-18C5-E627-8B6D-E28DDBDB987F}"/>
          </ac:spMkLst>
        </pc:spChg>
        <pc:spChg chg="mod ord">
          <ac:chgData name="Alfred Asterjadhi" userId="39de57b9-85c0-4fd1-aaac-8ca2b6560ad0" providerId="ADAL" clId="{E4A653B2-0DC2-49BC-8A1B-D3EA3B6D2C41}" dt="2024-04-05T00:39:42.938" v="278" actId="6264"/>
          <ac:spMkLst>
            <pc:docMk/>
            <pc:sldMk cId="1867128610" sldId="1015"/>
            <ac:spMk id="5" creationId="{4E9333B0-5AE7-9129-382B-5E850621B858}"/>
          </ac:spMkLst>
        </pc:spChg>
        <pc:spChg chg="mod ord">
          <ac:chgData name="Alfred Asterjadhi" userId="39de57b9-85c0-4fd1-aaac-8ca2b6560ad0" providerId="ADAL" clId="{E4A653B2-0DC2-49BC-8A1B-D3EA3B6D2C41}" dt="2024-04-05T00:39:42.938" v="278" actId="6264"/>
          <ac:spMkLst>
            <pc:docMk/>
            <pc:sldMk cId="1867128610" sldId="1015"/>
            <ac:spMk id="6" creationId="{2B10B089-1A6C-159C-2447-BEBB96DF6921}"/>
          </ac:spMkLst>
        </pc:spChg>
        <pc:spChg chg="add del mod">
          <ac:chgData name="Alfred Asterjadhi" userId="39de57b9-85c0-4fd1-aaac-8ca2b6560ad0" providerId="ADAL" clId="{E4A653B2-0DC2-49BC-8A1B-D3EA3B6D2C41}" dt="2024-04-05T00:39:42.938" v="278" actId="6264"/>
          <ac:spMkLst>
            <pc:docMk/>
            <pc:sldMk cId="1867128610" sldId="1015"/>
            <ac:spMk id="7" creationId="{C65B3C45-AAC8-998D-98F4-F622D93052C8}"/>
          </ac:spMkLst>
        </pc:spChg>
        <pc:spChg chg="add del mod">
          <ac:chgData name="Alfred Asterjadhi" userId="39de57b9-85c0-4fd1-aaac-8ca2b6560ad0" providerId="ADAL" clId="{E4A653B2-0DC2-49BC-8A1B-D3EA3B6D2C41}" dt="2024-04-05T00:39:42.938" v="278" actId="6264"/>
          <ac:spMkLst>
            <pc:docMk/>
            <pc:sldMk cId="1867128610" sldId="1015"/>
            <ac:spMk id="8" creationId="{71FC1372-72BB-A074-FE2C-9215132DD980}"/>
          </ac:spMkLst>
        </pc:spChg>
        <pc:spChg chg="add del mod">
          <ac:chgData name="Alfred Asterjadhi" userId="39de57b9-85c0-4fd1-aaac-8ca2b6560ad0" providerId="ADAL" clId="{E4A653B2-0DC2-49BC-8A1B-D3EA3B6D2C41}" dt="2024-04-05T00:39:42.938" v="278" actId="6264"/>
          <ac:spMkLst>
            <pc:docMk/>
            <pc:sldMk cId="1867128610" sldId="1015"/>
            <ac:spMk id="9" creationId="{7DF9B827-7707-672F-FB71-4C73988A3A4A}"/>
          </ac:spMkLst>
        </pc:spChg>
        <pc:spChg chg="add del mod">
          <ac:chgData name="Alfred Asterjadhi" userId="39de57b9-85c0-4fd1-aaac-8ca2b6560ad0" providerId="ADAL" clId="{E4A653B2-0DC2-49BC-8A1B-D3EA3B6D2C41}" dt="2024-04-05T00:39:42.938" v="278" actId="6264"/>
          <ac:spMkLst>
            <pc:docMk/>
            <pc:sldMk cId="1867128610" sldId="1015"/>
            <ac:spMk id="10" creationId="{27C396CF-2778-07FB-7C4E-D75073EB1C52}"/>
          </ac:spMkLst>
        </pc:spChg>
        <pc:spChg chg="add mod ord">
          <ac:chgData name="Alfred Asterjadhi" userId="39de57b9-85c0-4fd1-aaac-8ca2b6560ad0" providerId="ADAL" clId="{E4A653B2-0DC2-49BC-8A1B-D3EA3B6D2C41}" dt="2024-05-14T18:56:48.434" v="2845" actId="20577"/>
          <ac:spMkLst>
            <pc:docMk/>
            <pc:sldMk cId="1867128610" sldId="1015"/>
            <ac:spMk id="11" creationId="{52C230AD-ECF7-6E45-0C81-1B735D3BE38E}"/>
          </ac:spMkLst>
        </pc:spChg>
      </pc:sldChg>
      <pc:sldChg chg="modSp mod">
        <pc:chgData name="Alfred Asterjadhi" userId="39de57b9-85c0-4fd1-aaac-8ca2b6560ad0" providerId="ADAL" clId="{E4A653B2-0DC2-49BC-8A1B-D3EA3B6D2C41}" dt="2024-05-13T08:44:56.617" v="2082" actId="13926"/>
        <pc:sldMkLst>
          <pc:docMk/>
          <pc:sldMk cId="3604798043" sldId="1016"/>
        </pc:sldMkLst>
        <pc:spChg chg="mod">
          <ac:chgData name="Alfred Asterjadhi" userId="39de57b9-85c0-4fd1-aaac-8ca2b6560ad0" providerId="ADAL" clId="{E4A653B2-0DC2-49BC-8A1B-D3EA3B6D2C41}" dt="2024-05-13T08:44:56.617" v="2082" actId="13926"/>
          <ac:spMkLst>
            <pc:docMk/>
            <pc:sldMk cId="3604798043" sldId="1016"/>
            <ac:spMk id="3" creationId="{BF30AD7A-E882-E4FF-11AD-98DB29B8EB24}"/>
          </ac:spMkLst>
        </pc:spChg>
        <pc:spChg chg="mod">
          <ac:chgData name="Alfred Asterjadhi" userId="39de57b9-85c0-4fd1-aaac-8ca2b6560ad0" providerId="ADAL" clId="{E4A653B2-0DC2-49BC-8A1B-D3EA3B6D2C41}" dt="2024-04-05T00:31:52.307" v="39" actId="313"/>
          <ac:spMkLst>
            <pc:docMk/>
            <pc:sldMk cId="3604798043" sldId="1016"/>
            <ac:spMk id="6" creationId="{BCE32CC0-D3FC-8368-D76A-A86989EB482F}"/>
          </ac:spMkLst>
        </pc:spChg>
      </pc:sldChg>
      <pc:sldChg chg="addSp delSp modSp del mod chgLayout">
        <pc:chgData name="Alfred Asterjadhi" userId="39de57b9-85c0-4fd1-aaac-8ca2b6560ad0" providerId="ADAL" clId="{E4A653B2-0DC2-49BC-8A1B-D3EA3B6D2C41}" dt="2024-05-10T01:58:20.014" v="1301" actId="47"/>
        <pc:sldMkLst>
          <pc:docMk/>
          <pc:sldMk cId="4027437955" sldId="1017"/>
        </pc:sldMkLst>
        <pc:spChg chg="mod ord">
          <ac:chgData name="Alfred Asterjadhi" userId="39de57b9-85c0-4fd1-aaac-8ca2b6560ad0" providerId="ADAL" clId="{E4A653B2-0DC2-49BC-8A1B-D3EA3B6D2C41}" dt="2024-04-05T00:37:31.656" v="170" actId="6264"/>
          <ac:spMkLst>
            <pc:docMk/>
            <pc:sldMk cId="4027437955" sldId="1017"/>
            <ac:spMk id="2" creationId="{3D4A45D8-2F9A-F2CA-AD57-6FBDBDBF4F24}"/>
          </ac:spMkLst>
        </pc:spChg>
        <pc:spChg chg="del mod">
          <ac:chgData name="Alfred Asterjadhi" userId="39de57b9-85c0-4fd1-aaac-8ca2b6560ad0" providerId="ADAL" clId="{E4A653B2-0DC2-49BC-8A1B-D3EA3B6D2C41}" dt="2024-04-05T00:37:31.656" v="170" actId="6264"/>
          <ac:spMkLst>
            <pc:docMk/>
            <pc:sldMk cId="4027437955" sldId="1017"/>
            <ac:spMk id="3" creationId="{D1F76C62-C535-E402-B942-A183F2E75F1E}"/>
          </ac:spMkLst>
        </pc:spChg>
        <pc:spChg chg="mod ord">
          <ac:chgData name="Alfred Asterjadhi" userId="39de57b9-85c0-4fd1-aaac-8ca2b6560ad0" providerId="ADAL" clId="{E4A653B2-0DC2-49BC-8A1B-D3EA3B6D2C41}" dt="2024-04-05T00:37:31.656" v="170" actId="6264"/>
          <ac:spMkLst>
            <pc:docMk/>
            <pc:sldMk cId="4027437955" sldId="1017"/>
            <ac:spMk id="4" creationId="{196467B4-F0FA-E413-1087-82B41BA363E6}"/>
          </ac:spMkLst>
        </pc:spChg>
        <pc:spChg chg="mod ord">
          <ac:chgData name="Alfred Asterjadhi" userId="39de57b9-85c0-4fd1-aaac-8ca2b6560ad0" providerId="ADAL" clId="{E4A653B2-0DC2-49BC-8A1B-D3EA3B6D2C41}" dt="2024-04-05T00:37:31.656" v="170" actId="6264"/>
          <ac:spMkLst>
            <pc:docMk/>
            <pc:sldMk cId="4027437955" sldId="1017"/>
            <ac:spMk id="5" creationId="{E23D8053-10F2-E619-C314-6CF8EA737714}"/>
          </ac:spMkLst>
        </pc:spChg>
        <pc:spChg chg="mod ord">
          <ac:chgData name="Alfred Asterjadhi" userId="39de57b9-85c0-4fd1-aaac-8ca2b6560ad0" providerId="ADAL" clId="{E4A653B2-0DC2-49BC-8A1B-D3EA3B6D2C41}" dt="2024-04-05T00:37:31.656" v="170" actId="6264"/>
          <ac:spMkLst>
            <pc:docMk/>
            <pc:sldMk cId="4027437955" sldId="1017"/>
            <ac:spMk id="6" creationId="{B284940D-334D-2FA7-0942-7FCC9D7579FB}"/>
          </ac:spMkLst>
        </pc:spChg>
        <pc:spChg chg="add del mod">
          <ac:chgData name="Alfred Asterjadhi" userId="39de57b9-85c0-4fd1-aaac-8ca2b6560ad0" providerId="ADAL" clId="{E4A653B2-0DC2-49BC-8A1B-D3EA3B6D2C41}" dt="2024-04-05T00:37:31.656" v="170" actId="6264"/>
          <ac:spMkLst>
            <pc:docMk/>
            <pc:sldMk cId="4027437955" sldId="1017"/>
            <ac:spMk id="7" creationId="{DE423A00-3FF2-BCCF-0D46-E31B800B178C}"/>
          </ac:spMkLst>
        </pc:spChg>
        <pc:spChg chg="add del mod">
          <ac:chgData name="Alfred Asterjadhi" userId="39de57b9-85c0-4fd1-aaac-8ca2b6560ad0" providerId="ADAL" clId="{E4A653B2-0DC2-49BC-8A1B-D3EA3B6D2C41}" dt="2024-04-05T00:37:31.656" v="170" actId="6264"/>
          <ac:spMkLst>
            <pc:docMk/>
            <pc:sldMk cId="4027437955" sldId="1017"/>
            <ac:spMk id="8" creationId="{B2EAABF8-CAAF-A6E2-57BE-AB098A9D1C09}"/>
          </ac:spMkLst>
        </pc:spChg>
        <pc:spChg chg="add del mod">
          <ac:chgData name="Alfred Asterjadhi" userId="39de57b9-85c0-4fd1-aaac-8ca2b6560ad0" providerId="ADAL" clId="{E4A653B2-0DC2-49BC-8A1B-D3EA3B6D2C41}" dt="2024-04-05T00:37:31.656" v="170" actId="6264"/>
          <ac:spMkLst>
            <pc:docMk/>
            <pc:sldMk cId="4027437955" sldId="1017"/>
            <ac:spMk id="9" creationId="{02C714C2-4E02-B441-A696-75F6D240389C}"/>
          </ac:spMkLst>
        </pc:spChg>
        <pc:spChg chg="add del mod">
          <ac:chgData name="Alfred Asterjadhi" userId="39de57b9-85c0-4fd1-aaac-8ca2b6560ad0" providerId="ADAL" clId="{E4A653B2-0DC2-49BC-8A1B-D3EA3B6D2C41}" dt="2024-04-05T00:37:31.656" v="170" actId="6264"/>
          <ac:spMkLst>
            <pc:docMk/>
            <pc:sldMk cId="4027437955" sldId="1017"/>
            <ac:spMk id="10" creationId="{E92303D6-7FA6-A04E-8D64-BD8B6AD6BB33}"/>
          </ac:spMkLst>
        </pc:spChg>
        <pc:spChg chg="add mod ord">
          <ac:chgData name="Alfred Asterjadhi" userId="39de57b9-85c0-4fd1-aaac-8ca2b6560ad0" providerId="ADAL" clId="{E4A653B2-0DC2-49BC-8A1B-D3EA3B6D2C41}" dt="2024-05-10T01:56:55.408" v="1286" actId="21"/>
          <ac:spMkLst>
            <pc:docMk/>
            <pc:sldMk cId="4027437955" sldId="1017"/>
            <ac:spMk id="11" creationId="{067ED3C1-C753-DCEC-C650-B20A7659C96A}"/>
          </ac:spMkLst>
        </pc:spChg>
      </pc:sldChg>
      <pc:sldChg chg="modSp mod">
        <pc:chgData name="Alfred Asterjadhi" userId="39de57b9-85c0-4fd1-aaac-8ca2b6560ad0" providerId="ADAL" clId="{E4A653B2-0DC2-49BC-8A1B-D3EA3B6D2C41}" dt="2024-05-13T10:29:48.737" v="2210" actId="207"/>
        <pc:sldMkLst>
          <pc:docMk/>
          <pc:sldMk cId="4282743175" sldId="1018"/>
        </pc:sldMkLst>
        <pc:spChg chg="mod">
          <ac:chgData name="Alfred Asterjadhi" userId="39de57b9-85c0-4fd1-aaac-8ca2b6560ad0" providerId="ADAL" clId="{E4A653B2-0DC2-49BC-8A1B-D3EA3B6D2C41}" dt="2024-05-13T08:42:07.673" v="2009" actId="13926"/>
          <ac:spMkLst>
            <pc:docMk/>
            <pc:sldMk cId="4282743175" sldId="1018"/>
            <ac:spMk id="2" creationId="{4B5F0D0E-8BB7-48AB-9160-728B8B3399A2}"/>
          </ac:spMkLst>
        </pc:spChg>
        <pc:spChg chg="mod">
          <ac:chgData name="Alfred Asterjadhi" userId="39de57b9-85c0-4fd1-aaac-8ca2b6560ad0" providerId="ADAL" clId="{E4A653B2-0DC2-49BC-8A1B-D3EA3B6D2C41}" dt="2024-05-13T10:29:48.737" v="2210" actId="207"/>
          <ac:spMkLst>
            <pc:docMk/>
            <pc:sldMk cId="4282743175" sldId="1018"/>
            <ac:spMk id="3" creationId="{DFB0BA47-D7B6-4F95-932E-A7AA615BC440}"/>
          </ac:spMkLst>
        </pc:spChg>
        <pc:spChg chg="mod">
          <ac:chgData name="Alfred Asterjadhi" userId="39de57b9-85c0-4fd1-aaac-8ca2b6560ad0" providerId="ADAL" clId="{E4A653B2-0DC2-49BC-8A1B-D3EA3B6D2C41}" dt="2024-04-05T00:31:44.951" v="36" actId="313"/>
          <ac:spMkLst>
            <pc:docMk/>
            <pc:sldMk cId="4282743175" sldId="1018"/>
            <ac:spMk id="6" creationId="{974B2026-97FB-40D2-8F22-7E6D319B4EA2}"/>
          </ac:spMkLst>
        </pc:spChg>
      </pc:sldChg>
      <pc:sldChg chg="addSp delSp modSp del mod chgLayout">
        <pc:chgData name="Alfred Asterjadhi" userId="39de57b9-85c0-4fd1-aaac-8ca2b6560ad0" providerId="ADAL" clId="{E4A653B2-0DC2-49BC-8A1B-D3EA3B6D2C41}" dt="2024-05-15T06:03:32.480" v="2947" actId="47"/>
        <pc:sldMkLst>
          <pc:docMk/>
          <pc:sldMk cId="3814028870" sldId="1039"/>
        </pc:sldMkLst>
        <pc:spChg chg="mod ord">
          <ac:chgData name="Alfred Asterjadhi" userId="39de57b9-85c0-4fd1-aaac-8ca2b6560ad0" providerId="ADAL" clId="{E4A653B2-0DC2-49BC-8A1B-D3EA3B6D2C41}" dt="2024-04-05T00:39:10.365" v="263" actId="6264"/>
          <ac:spMkLst>
            <pc:docMk/>
            <pc:sldMk cId="3814028870" sldId="1039"/>
            <ac:spMk id="2" creationId="{9EF97F5A-CE7F-7BBA-0DB4-CF87B031E7D4}"/>
          </ac:spMkLst>
        </pc:spChg>
        <pc:spChg chg="mod ord">
          <ac:chgData name="Alfred Asterjadhi" userId="39de57b9-85c0-4fd1-aaac-8ca2b6560ad0" providerId="ADAL" clId="{E4A653B2-0DC2-49BC-8A1B-D3EA3B6D2C41}" dt="2024-04-05T00:39:10.365" v="263" actId="6264"/>
          <ac:spMkLst>
            <pc:docMk/>
            <pc:sldMk cId="3814028870" sldId="1039"/>
            <ac:spMk id="3" creationId="{2C08B101-42DC-1716-269A-5A07B06D62DE}"/>
          </ac:spMkLst>
        </pc:spChg>
        <pc:spChg chg="mod ord">
          <ac:chgData name="Alfred Asterjadhi" userId="39de57b9-85c0-4fd1-aaac-8ca2b6560ad0" providerId="ADAL" clId="{E4A653B2-0DC2-49BC-8A1B-D3EA3B6D2C41}" dt="2024-04-05T00:39:10.365" v="263" actId="6264"/>
          <ac:spMkLst>
            <pc:docMk/>
            <pc:sldMk cId="3814028870" sldId="1039"/>
            <ac:spMk id="4" creationId="{8B684BB7-2D5A-055E-0295-767A7870AB10}"/>
          </ac:spMkLst>
        </pc:spChg>
        <pc:spChg chg="mod ord">
          <ac:chgData name="Alfred Asterjadhi" userId="39de57b9-85c0-4fd1-aaac-8ca2b6560ad0" providerId="ADAL" clId="{E4A653B2-0DC2-49BC-8A1B-D3EA3B6D2C41}" dt="2024-04-05T00:39:10.365" v="263" actId="6264"/>
          <ac:spMkLst>
            <pc:docMk/>
            <pc:sldMk cId="3814028870" sldId="1039"/>
            <ac:spMk id="5" creationId="{D3F03832-0357-D3F4-5D78-9AEED64EAC6F}"/>
          </ac:spMkLst>
        </pc:spChg>
        <pc:spChg chg="mod ord">
          <ac:chgData name="Alfred Asterjadhi" userId="39de57b9-85c0-4fd1-aaac-8ca2b6560ad0" providerId="ADAL" clId="{E4A653B2-0DC2-49BC-8A1B-D3EA3B6D2C41}" dt="2024-04-05T00:39:10.365" v="263" actId="6264"/>
          <ac:spMkLst>
            <pc:docMk/>
            <pc:sldMk cId="3814028870" sldId="1039"/>
            <ac:spMk id="6" creationId="{EC77C5EB-E20F-F01E-703C-08282E47E7DA}"/>
          </ac:spMkLst>
        </pc:spChg>
        <pc:spChg chg="add del mod">
          <ac:chgData name="Alfred Asterjadhi" userId="39de57b9-85c0-4fd1-aaac-8ca2b6560ad0" providerId="ADAL" clId="{E4A653B2-0DC2-49BC-8A1B-D3EA3B6D2C41}" dt="2024-04-05T00:39:10.365" v="263" actId="6264"/>
          <ac:spMkLst>
            <pc:docMk/>
            <pc:sldMk cId="3814028870" sldId="1039"/>
            <ac:spMk id="7" creationId="{57EE4321-8E17-A21A-84A5-613089987145}"/>
          </ac:spMkLst>
        </pc:spChg>
        <pc:spChg chg="add del mod">
          <ac:chgData name="Alfred Asterjadhi" userId="39de57b9-85c0-4fd1-aaac-8ca2b6560ad0" providerId="ADAL" clId="{E4A653B2-0DC2-49BC-8A1B-D3EA3B6D2C41}" dt="2024-04-05T00:39:10.365" v="263" actId="6264"/>
          <ac:spMkLst>
            <pc:docMk/>
            <pc:sldMk cId="3814028870" sldId="1039"/>
            <ac:spMk id="8" creationId="{99049E03-A779-C020-AA6F-EAAC7CC670B2}"/>
          </ac:spMkLst>
        </pc:spChg>
        <pc:spChg chg="add del mod">
          <ac:chgData name="Alfred Asterjadhi" userId="39de57b9-85c0-4fd1-aaac-8ca2b6560ad0" providerId="ADAL" clId="{E4A653B2-0DC2-49BC-8A1B-D3EA3B6D2C41}" dt="2024-04-05T00:39:10.365" v="263" actId="6264"/>
          <ac:spMkLst>
            <pc:docMk/>
            <pc:sldMk cId="3814028870" sldId="1039"/>
            <ac:spMk id="9" creationId="{557FD10A-A77A-5FEA-7A4D-E3E76F80AFF1}"/>
          </ac:spMkLst>
        </pc:spChg>
        <pc:spChg chg="add del mod">
          <ac:chgData name="Alfred Asterjadhi" userId="39de57b9-85c0-4fd1-aaac-8ca2b6560ad0" providerId="ADAL" clId="{E4A653B2-0DC2-49BC-8A1B-D3EA3B6D2C41}" dt="2024-04-05T00:39:10.365" v="263" actId="6264"/>
          <ac:spMkLst>
            <pc:docMk/>
            <pc:sldMk cId="3814028870" sldId="1039"/>
            <ac:spMk id="10" creationId="{26DBF4C2-8969-6D3B-1265-5F8710D3E9B1}"/>
          </ac:spMkLst>
        </pc:spChg>
        <pc:spChg chg="add del mod">
          <ac:chgData name="Alfred Asterjadhi" userId="39de57b9-85c0-4fd1-aaac-8ca2b6560ad0" providerId="ADAL" clId="{E4A653B2-0DC2-49BC-8A1B-D3EA3B6D2C41}" dt="2024-04-05T00:39:10.365" v="263" actId="6264"/>
          <ac:spMkLst>
            <pc:docMk/>
            <pc:sldMk cId="3814028870" sldId="1039"/>
            <ac:spMk id="11" creationId="{67771454-7D76-B712-B4DF-1726AA6D0312}"/>
          </ac:spMkLst>
        </pc:spChg>
      </pc:sldChg>
      <pc:sldChg chg="addSp delSp modSp del mod chgLayout">
        <pc:chgData name="Alfred Asterjadhi" userId="39de57b9-85c0-4fd1-aaac-8ca2b6560ad0" providerId="ADAL" clId="{E4A653B2-0DC2-49BC-8A1B-D3EA3B6D2C41}" dt="2024-05-15T06:03:35.251" v="2948" actId="47"/>
        <pc:sldMkLst>
          <pc:docMk/>
          <pc:sldMk cId="1268796722" sldId="1069"/>
        </pc:sldMkLst>
        <pc:spChg chg="mod ord">
          <ac:chgData name="Alfred Asterjadhi" userId="39de57b9-85c0-4fd1-aaac-8ca2b6560ad0" providerId="ADAL" clId="{E4A653B2-0DC2-49BC-8A1B-D3EA3B6D2C41}" dt="2024-04-05T00:39:15.685" v="265" actId="6264"/>
          <ac:spMkLst>
            <pc:docMk/>
            <pc:sldMk cId="1268796722" sldId="1069"/>
            <ac:spMk id="2" creationId="{CBB6BE89-725C-7287-F96F-BE5358133A36}"/>
          </ac:spMkLst>
        </pc:spChg>
        <pc:spChg chg="del mod">
          <ac:chgData name="Alfred Asterjadhi" userId="39de57b9-85c0-4fd1-aaac-8ca2b6560ad0" providerId="ADAL" clId="{E4A653B2-0DC2-49BC-8A1B-D3EA3B6D2C41}" dt="2024-04-05T00:39:15.685" v="265" actId="6264"/>
          <ac:spMkLst>
            <pc:docMk/>
            <pc:sldMk cId="1268796722" sldId="1069"/>
            <ac:spMk id="3" creationId="{D1358E1A-E185-4489-03F1-1A1A550D7AE4}"/>
          </ac:spMkLst>
        </pc:spChg>
        <pc:spChg chg="mod ord">
          <ac:chgData name="Alfred Asterjadhi" userId="39de57b9-85c0-4fd1-aaac-8ca2b6560ad0" providerId="ADAL" clId="{E4A653B2-0DC2-49BC-8A1B-D3EA3B6D2C41}" dt="2024-04-05T00:39:15.685" v="265" actId="6264"/>
          <ac:spMkLst>
            <pc:docMk/>
            <pc:sldMk cId="1268796722" sldId="1069"/>
            <ac:spMk id="4" creationId="{BCFFF57D-0E48-546B-59BA-5601D173EFEE}"/>
          </ac:spMkLst>
        </pc:spChg>
        <pc:spChg chg="mod ord">
          <ac:chgData name="Alfred Asterjadhi" userId="39de57b9-85c0-4fd1-aaac-8ca2b6560ad0" providerId="ADAL" clId="{E4A653B2-0DC2-49BC-8A1B-D3EA3B6D2C41}" dt="2024-04-05T00:39:15.685" v="265" actId="6264"/>
          <ac:spMkLst>
            <pc:docMk/>
            <pc:sldMk cId="1268796722" sldId="1069"/>
            <ac:spMk id="5" creationId="{63AE84AE-D2E6-0A98-7574-B4E54BCA4CC6}"/>
          </ac:spMkLst>
        </pc:spChg>
        <pc:spChg chg="mod ord">
          <ac:chgData name="Alfred Asterjadhi" userId="39de57b9-85c0-4fd1-aaac-8ca2b6560ad0" providerId="ADAL" clId="{E4A653B2-0DC2-49BC-8A1B-D3EA3B6D2C41}" dt="2024-04-05T00:39:15.685" v="265" actId="6264"/>
          <ac:spMkLst>
            <pc:docMk/>
            <pc:sldMk cId="1268796722" sldId="1069"/>
            <ac:spMk id="6" creationId="{A843F1B1-22CD-3B09-326F-EF9071A68CDB}"/>
          </ac:spMkLst>
        </pc:spChg>
        <pc:spChg chg="add del mod">
          <ac:chgData name="Alfred Asterjadhi" userId="39de57b9-85c0-4fd1-aaac-8ca2b6560ad0" providerId="ADAL" clId="{E4A653B2-0DC2-49BC-8A1B-D3EA3B6D2C41}" dt="2024-04-05T00:39:15.685" v="265" actId="6264"/>
          <ac:spMkLst>
            <pc:docMk/>
            <pc:sldMk cId="1268796722" sldId="1069"/>
            <ac:spMk id="7" creationId="{525DFB9F-1144-D146-0BB2-1A909A069158}"/>
          </ac:spMkLst>
        </pc:spChg>
        <pc:spChg chg="add del mod">
          <ac:chgData name="Alfred Asterjadhi" userId="39de57b9-85c0-4fd1-aaac-8ca2b6560ad0" providerId="ADAL" clId="{E4A653B2-0DC2-49BC-8A1B-D3EA3B6D2C41}" dt="2024-04-05T00:39:15.685" v="265" actId="6264"/>
          <ac:spMkLst>
            <pc:docMk/>
            <pc:sldMk cId="1268796722" sldId="1069"/>
            <ac:spMk id="8" creationId="{6DBE569E-BDE7-38C5-EDDA-0B448402CAAE}"/>
          </ac:spMkLst>
        </pc:spChg>
        <pc:spChg chg="add del mod">
          <ac:chgData name="Alfred Asterjadhi" userId="39de57b9-85c0-4fd1-aaac-8ca2b6560ad0" providerId="ADAL" clId="{E4A653B2-0DC2-49BC-8A1B-D3EA3B6D2C41}" dt="2024-04-05T00:39:15.685" v="265" actId="6264"/>
          <ac:spMkLst>
            <pc:docMk/>
            <pc:sldMk cId="1268796722" sldId="1069"/>
            <ac:spMk id="9" creationId="{83EE9A81-46E3-F90D-C433-E9BE9CB8C8AE}"/>
          </ac:spMkLst>
        </pc:spChg>
        <pc:spChg chg="add del mod">
          <ac:chgData name="Alfred Asterjadhi" userId="39de57b9-85c0-4fd1-aaac-8ca2b6560ad0" providerId="ADAL" clId="{E4A653B2-0DC2-49BC-8A1B-D3EA3B6D2C41}" dt="2024-04-05T00:39:15.685" v="265" actId="6264"/>
          <ac:spMkLst>
            <pc:docMk/>
            <pc:sldMk cId="1268796722" sldId="1069"/>
            <ac:spMk id="10" creationId="{3F132DF9-A132-B523-CE0F-CF3DCDEDF676}"/>
          </ac:spMkLst>
        </pc:spChg>
        <pc:spChg chg="add mod ord">
          <ac:chgData name="Alfred Asterjadhi" userId="39de57b9-85c0-4fd1-aaac-8ca2b6560ad0" providerId="ADAL" clId="{E4A653B2-0DC2-49BC-8A1B-D3EA3B6D2C41}" dt="2024-04-05T00:39:15.685" v="265" actId="6264"/>
          <ac:spMkLst>
            <pc:docMk/>
            <pc:sldMk cId="1268796722" sldId="1069"/>
            <ac:spMk id="11" creationId="{5EAB06D6-C8BE-F79F-EC6C-7DC8A3CFC85B}"/>
          </ac:spMkLst>
        </pc:spChg>
      </pc:sldChg>
      <pc:sldChg chg="modSp del mod">
        <pc:chgData name="Alfred Asterjadhi" userId="39de57b9-85c0-4fd1-aaac-8ca2b6560ad0" providerId="ADAL" clId="{E4A653B2-0DC2-49BC-8A1B-D3EA3B6D2C41}" dt="2024-04-05T00:36:38.364" v="120" actId="47"/>
        <pc:sldMkLst>
          <pc:docMk/>
          <pc:sldMk cId="241393342" sldId="1082"/>
        </pc:sldMkLst>
        <pc:spChg chg="mod">
          <ac:chgData name="Alfred Asterjadhi" userId="39de57b9-85c0-4fd1-aaac-8ca2b6560ad0" providerId="ADAL" clId="{E4A653B2-0DC2-49BC-8A1B-D3EA3B6D2C41}" dt="2024-04-05T00:31:44.061" v="35" actId="313"/>
          <ac:spMkLst>
            <pc:docMk/>
            <pc:sldMk cId="241393342" sldId="1082"/>
            <ac:spMk id="6" creationId="{974B2026-97FB-40D2-8F22-7E6D319B4EA2}"/>
          </ac:spMkLst>
        </pc:spChg>
      </pc:sldChg>
      <pc:sldChg chg="addSp modSp mod">
        <pc:chgData name="Alfred Asterjadhi" userId="39de57b9-85c0-4fd1-aaac-8ca2b6560ad0" providerId="ADAL" clId="{E4A653B2-0DC2-49BC-8A1B-D3EA3B6D2C41}" dt="2024-05-15T06:03:00.547" v="2908" actId="20577"/>
        <pc:sldMkLst>
          <pc:docMk/>
          <pc:sldMk cId="2501485540" sldId="1085"/>
        </pc:sldMkLst>
        <pc:spChg chg="mod">
          <ac:chgData name="Alfred Asterjadhi" userId="39de57b9-85c0-4fd1-aaac-8ca2b6560ad0" providerId="ADAL" clId="{E4A653B2-0DC2-49BC-8A1B-D3EA3B6D2C41}" dt="2024-05-14T17:38:06.264" v="2684" actId="13926"/>
          <ac:spMkLst>
            <pc:docMk/>
            <pc:sldMk cId="2501485540" sldId="1085"/>
            <ac:spMk id="2" creationId="{4B5F0D0E-8BB7-48AB-9160-728B8B3399A2}"/>
          </ac:spMkLst>
        </pc:spChg>
        <pc:spChg chg="mod">
          <ac:chgData name="Alfred Asterjadhi" userId="39de57b9-85c0-4fd1-aaac-8ca2b6560ad0" providerId="ADAL" clId="{E4A653B2-0DC2-49BC-8A1B-D3EA3B6D2C41}" dt="2024-05-15T06:03:00.547" v="2908" actId="20577"/>
          <ac:spMkLst>
            <pc:docMk/>
            <pc:sldMk cId="2501485540" sldId="1085"/>
            <ac:spMk id="3" creationId="{DFB0BA47-D7B6-4F95-932E-A7AA615BC440}"/>
          </ac:spMkLst>
        </pc:spChg>
        <pc:spChg chg="mod">
          <ac:chgData name="Alfred Asterjadhi" userId="39de57b9-85c0-4fd1-aaac-8ca2b6560ad0" providerId="ADAL" clId="{E4A653B2-0DC2-49BC-8A1B-D3EA3B6D2C41}" dt="2024-04-05T00:31:54.124" v="41" actId="313"/>
          <ac:spMkLst>
            <pc:docMk/>
            <pc:sldMk cId="2501485540" sldId="1085"/>
            <ac:spMk id="6" creationId="{974B2026-97FB-40D2-8F22-7E6D319B4EA2}"/>
          </ac:spMkLst>
        </pc:spChg>
        <pc:graphicFrameChg chg="add mod">
          <ac:chgData name="Alfred Asterjadhi" userId="39de57b9-85c0-4fd1-aaac-8ca2b6560ad0" providerId="ADAL" clId="{E4A653B2-0DC2-49BC-8A1B-D3EA3B6D2C41}" dt="2024-05-13T11:08:51.218" v="2224"/>
          <ac:graphicFrameMkLst>
            <pc:docMk/>
            <pc:sldMk cId="2501485540" sldId="1085"/>
            <ac:graphicFrameMk id="7" creationId="{41FAF655-4494-10FC-445F-EE8199CF9B3F}"/>
          </ac:graphicFrameMkLst>
        </pc:graphicFrameChg>
        <pc:graphicFrameChg chg="add mod">
          <ac:chgData name="Alfred Asterjadhi" userId="39de57b9-85c0-4fd1-aaac-8ca2b6560ad0" providerId="ADAL" clId="{E4A653B2-0DC2-49BC-8A1B-D3EA3B6D2C41}" dt="2024-05-10T15:41:02.030" v="1403"/>
          <ac:graphicFrameMkLst>
            <pc:docMk/>
            <pc:sldMk cId="2501485540" sldId="1085"/>
            <ac:graphicFrameMk id="7" creationId="{93BB791F-D8B6-78D5-435E-515142E30538}"/>
          </ac:graphicFrameMkLst>
        </pc:graphicFrameChg>
        <pc:graphicFrameChg chg="add mod">
          <ac:chgData name="Alfred Asterjadhi" userId="39de57b9-85c0-4fd1-aaac-8ca2b6560ad0" providerId="ADAL" clId="{E4A653B2-0DC2-49BC-8A1B-D3EA3B6D2C41}" dt="2024-05-14T06:47:44.088" v="2429"/>
          <ac:graphicFrameMkLst>
            <pc:docMk/>
            <pc:sldMk cId="2501485540" sldId="1085"/>
            <ac:graphicFrameMk id="7" creationId="{EEC3B0F9-196D-25D2-5395-1FEAC57EA00B}"/>
          </ac:graphicFrameMkLst>
        </pc:graphicFrameChg>
      </pc:sldChg>
      <pc:sldChg chg="modSp del mod">
        <pc:chgData name="Alfred Asterjadhi" userId="39de57b9-85c0-4fd1-aaac-8ca2b6560ad0" providerId="ADAL" clId="{E4A653B2-0DC2-49BC-8A1B-D3EA3B6D2C41}" dt="2024-04-05T00:38:35.043" v="246" actId="47"/>
        <pc:sldMkLst>
          <pc:docMk/>
          <pc:sldMk cId="3264687494" sldId="1088"/>
        </pc:sldMkLst>
        <pc:spChg chg="mod">
          <ac:chgData name="Alfred Asterjadhi" userId="39de57b9-85c0-4fd1-aaac-8ca2b6560ad0" providerId="ADAL" clId="{E4A653B2-0DC2-49BC-8A1B-D3EA3B6D2C41}" dt="2024-04-05T00:31:54.508" v="42" actId="313"/>
          <ac:spMkLst>
            <pc:docMk/>
            <pc:sldMk cId="3264687494" sldId="1088"/>
            <ac:spMk id="6" creationId="{974B2026-97FB-40D2-8F22-7E6D319B4EA2}"/>
          </ac:spMkLst>
        </pc:spChg>
      </pc:sldChg>
      <pc:sldChg chg="modSp mod">
        <pc:chgData name="Alfred Asterjadhi" userId="39de57b9-85c0-4fd1-aaac-8ca2b6560ad0" providerId="ADAL" clId="{E4A653B2-0DC2-49BC-8A1B-D3EA3B6D2C41}" dt="2024-05-15T06:03:16.257" v="2919" actId="207"/>
        <pc:sldMkLst>
          <pc:docMk/>
          <pc:sldMk cId="174397000" sldId="1089"/>
        </pc:sldMkLst>
        <pc:spChg chg="mod">
          <ac:chgData name="Alfred Asterjadhi" userId="39de57b9-85c0-4fd1-aaac-8ca2b6560ad0" providerId="ADAL" clId="{E4A653B2-0DC2-49BC-8A1B-D3EA3B6D2C41}" dt="2024-05-15T06:03:10.194" v="2909" actId="13926"/>
          <ac:spMkLst>
            <pc:docMk/>
            <pc:sldMk cId="174397000" sldId="1089"/>
            <ac:spMk id="2" creationId="{4B5F0D0E-8BB7-48AB-9160-728B8B3399A2}"/>
          </ac:spMkLst>
        </pc:spChg>
        <pc:spChg chg="mod">
          <ac:chgData name="Alfred Asterjadhi" userId="39de57b9-85c0-4fd1-aaac-8ca2b6560ad0" providerId="ADAL" clId="{E4A653B2-0DC2-49BC-8A1B-D3EA3B6D2C41}" dt="2024-05-15T06:03:16.257" v="2919" actId="207"/>
          <ac:spMkLst>
            <pc:docMk/>
            <pc:sldMk cId="174397000" sldId="1089"/>
            <ac:spMk id="3" creationId="{DFB0BA47-D7B6-4F95-932E-A7AA615BC440}"/>
          </ac:spMkLst>
        </pc:spChg>
        <pc:spChg chg="mod">
          <ac:chgData name="Alfred Asterjadhi" userId="39de57b9-85c0-4fd1-aaac-8ca2b6560ad0" providerId="ADAL" clId="{E4A653B2-0DC2-49BC-8A1B-D3EA3B6D2C41}" dt="2024-04-05T00:31:54.853" v="43" actId="313"/>
          <ac:spMkLst>
            <pc:docMk/>
            <pc:sldMk cId="174397000" sldId="1089"/>
            <ac:spMk id="6" creationId="{974B2026-97FB-40D2-8F22-7E6D319B4EA2}"/>
          </ac:spMkLst>
        </pc:spChg>
      </pc:sldChg>
      <pc:sldChg chg="modSp del mod">
        <pc:chgData name="Alfred Asterjadhi" userId="39de57b9-85c0-4fd1-aaac-8ca2b6560ad0" providerId="ADAL" clId="{E4A653B2-0DC2-49BC-8A1B-D3EA3B6D2C41}" dt="2024-04-05T00:36:16.892" v="116" actId="47"/>
        <pc:sldMkLst>
          <pc:docMk/>
          <pc:sldMk cId="2248014682" sldId="1090"/>
        </pc:sldMkLst>
        <pc:spChg chg="mod">
          <ac:chgData name="Alfred Asterjadhi" userId="39de57b9-85c0-4fd1-aaac-8ca2b6560ad0" providerId="ADAL" clId="{E4A653B2-0DC2-49BC-8A1B-D3EA3B6D2C41}" dt="2024-04-05T00:31:24.499" v="31" actId="313"/>
          <ac:spMkLst>
            <pc:docMk/>
            <pc:sldMk cId="2248014682" sldId="1090"/>
            <ac:spMk id="3" creationId="{D20906E0-F900-4991-83B1-675F5B67FA2D}"/>
          </ac:spMkLst>
        </pc:spChg>
      </pc:sldChg>
      <pc:sldChg chg="modSp del mod">
        <pc:chgData name="Alfred Asterjadhi" userId="39de57b9-85c0-4fd1-aaac-8ca2b6560ad0" providerId="ADAL" clId="{E4A653B2-0DC2-49BC-8A1B-D3EA3B6D2C41}" dt="2024-04-05T00:36:15.836" v="115" actId="47"/>
        <pc:sldMkLst>
          <pc:docMk/>
          <pc:sldMk cId="2017046429" sldId="1091"/>
        </pc:sldMkLst>
        <pc:spChg chg="mod">
          <ac:chgData name="Alfred Asterjadhi" userId="39de57b9-85c0-4fd1-aaac-8ca2b6560ad0" providerId="ADAL" clId="{E4A653B2-0DC2-49BC-8A1B-D3EA3B6D2C41}" dt="2024-04-05T00:31:23.636" v="30" actId="313"/>
          <ac:spMkLst>
            <pc:docMk/>
            <pc:sldMk cId="2017046429" sldId="1091"/>
            <ac:spMk id="3" creationId="{D20906E0-F900-4991-83B1-675F5B67FA2D}"/>
          </ac:spMkLst>
        </pc:spChg>
      </pc:sldChg>
      <pc:sldChg chg="modSp del mod">
        <pc:chgData name="Alfred Asterjadhi" userId="39de57b9-85c0-4fd1-aaac-8ca2b6560ad0" providerId="ADAL" clId="{E4A653B2-0DC2-49BC-8A1B-D3EA3B6D2C41}" dt="2024-04-05T00:36:14.771" v="114" actId="47"/>
        <pc:sldMkLst>
          <pc:docMk/>
          <pc:sldMk cId="165429014" sldId="1092"/>
        </pc:sldMkLst>
        <pc:spChg chg="mod">
          <ac:chgData name="Alfred Asterjadhi" userId="39de57b9-85c0-4fd1-aaac-8ca2b6560ad0" providerId="ADAL" clId="{E4A653B2-0DC2-49BC-8A1B-D3EA3B6D2C41}" dt="2024-04-05T00:31:19.876" v="29" actId="313"/>
          <ac:spMkLst>
            <pc:docMk/>
            <pc:sldMk cId="165429014" sldId="1092"/>
            <ac:spMk id="3" creationId="{D20906E0-F900-4991-83B1-675F5B67FA2D}"/>
          </ac:spMkLst>
        </pc:spChg>
      </pc:sldChg>
      <pc:sldChg chg="modSp del mod">
        <pc:chgData name="Alfred Asterjadhi" userId="39de57b9-85c0-4fd1-aaac-8ca2b6560ad0" providerId="ADAL" clId="{E4A653B2-0DC2-49BC-8A1B-D3EA3B6D2C41}" dt="2024-04-05T00:36:17.793" v="117" actId="47"/>
        <pc:sldMkLst>
          <pc:docMk/>
          <pc:sldMk cId="949803087" sldId="1093"/>
        </pc:sldMkLst>
        <pc:spChg chg="mod">
          <ac:chgData name="Alfred Asterjadhi" userId="39de57b9-85c0-4fd1-aaac-8ca2b6560ad0" providerId="ADAL" clId="{E4A653B2-0DC2-49BC-8A1B-D3EA3B6D2C41}" dt="2024-04-05T00:31:31.606" v="32" actId="313"/>
          <ac:spMkLst>
            <pc:docMk/>
            <pc:sldMk cId="949803087" sldId="1093"/>
            <ac:spMk id="3" creationId="{D20906E0-F900-4991-83B1-675F5B67FA2D}"/>
          </ac:spMkLst>
        </pc:spChg>
      </pc:sldChg>
      <pc:sldChg chg="modSp del mod">
        <pc:chgData name="Alfred Asterjadhi" userId="39de57b9-85c0-4fd1-aaac-8ca2b6560ad0" providerId="ADAL" clId="{E4A653B2-0DC2-49BC-8A1B-D3EA3B6D2C41}" dt="2024-04-05T00:36:18.726" v="118" actId="47"/>
        <pc:sldMkLst>
          <pc:docMk/>
          <pc:sldMk cId="4212907091" sldId="1094"/>
        </pc:sldMkLst>
        <pc:spChg chg="mod">
          <ac:chgData name="Alfred Asterjadhi" userId="39de57b9-85c0-4fd1-aaac-8ca2b6560ad0" providerId="ADAL" clId="{E4A653B2-0DC2-49BC-8A1B-D3EA3B6D2C41}" dt="2024-04-05T00:31:36.532" v="33" actId="313"/>
          <ac:spMkLst>
            <pc:docMk/>
            <pc:sldMk cId="4212907091" sldId="1094"/>
            <ac:spMk id="3" creationId="{D20906E0-F900-4991-83B1-675F5B67FA2D}"/>
          </ac:spMkLst>
        </pc:spChg>
      </pc:sldChg>
      <pc:sldChg chg="modSp del mod">
        <pc:chgData name="Alfred Asterjadhi" userId="39de57b9-85c0-4fd1-aaac-8ca2b6560ad0" providerId="ADAL" clId="{E4A653B2-0DC2-49BC-8A1B-D3EA3B6D2C41}" dt="2024-04-05T00:36:19.624" v="119" actId="47"/>
        <pc:sldMkLst>
          <pc:docMk/>
          <pc:sldMk cId="1172850146" sldId="1096"/>
        </pc:sldMkLst>
        <pc:spChg chg="mod">
          <ac:chgData name="Alfred Asterjadhi" userId="39de57b9-85c0-4fd1-aaac-8ca2b6560ad0" providerId="ADAL" clId="{E4A653B2-0DC2-49BC-8A1B-D3EA3B6D2C41}" dt="2024-04-05T00:31:41.395" v="34" actId="313"/>
          <ac:spMkLst>
            <pc:docMk/>
            <pc:sldMk cId="1172850146" sldId="1096"/>
            <ac:spMk id="3" creationId="{D20906E0-F900-4991-83B1-675F5B67FA2D}"/>
          </ac:spMkLst>
        </pc:spChg>
      </pc:sldChg>
      <pc:sldChg chg="modSp del mod">
        <pc:chgData name="Alfred Asterjadhi" userId="39de57b9-85c0-4fd1-aaac-8ca2b6560ad0" providerId="ADAL" clId="{E4A653B2-0DC2-49BC-8A1B-D3EA3B6D2C41}" dt="2024-04-05T00:38:51.988" v="253" actId="47"/>
        <pc:sldMkLst>
          <pc:docMk/>
          <pc:sldMk cId="3716395264" sldId="1097"/>
        </pc:sldMkLst>
        <pc:spChg chg="mod">
          <ac:chgData name="Alfred Asterjadhi" userId="39de57b9-85c0-4fd1-aaac-8ca2b6560ad0" providerId="ADAL" clId="{E4A653B2-0DC2-49BC-8A1B-D3EA3B6D2C41}" dt="2024-04-05T00:31:55.198" v="44" actId="313"/>
          <ac:spMkLst>
            <pc:docMk/>
            <pc:sldMk cId="3716395264" sldId="1097"/>
            <ac:spMk id="6" creationId="{974B2026-97FB-40D2-8F22-7E6D319B4EA2}"/>
          </ac:spMkLst>
        </pc:spChg>
      </pc:sldChg>
      <pc:sldChg chg="addSp delSp modSp del mod chgLayout">
        <pc:chgData name="Alfred Asterjadhi" userId="39de57b9-85c0-4fd1-aaac-8ca2b6560ad0" providerId="ADAL" clId="{E4A653B2-0DC2-49BC-8A1B-D3EA3B6D2C41}" dt="2024-05-10T01:58:22.066" v="1302" actId="47"/>
        <pc:sldMkLst>
          <pc:docMk/>
          <pc:sldMk cId="155139106" sldId="1098"/>
        </pc:sldMkLst>
        <pc:spChg chg="mod ord">
          <ac:chgData name="Alfred Asterjadhi" userId="39de57b9-85c0-4fd1-aaac-8ca2b6560ad0" providerId="ADAL" clId="{E4A653B2-0DC2-49BC-8A1B-D3EA3B6D2C41}" dt="2024-05-10T01:46:40.029" v="1134" actId="6264"/>
          <ac:spMkLst>
            <pc:docMk/>
            <pc:sldMk cId="155139106" sldId="1098"/>
            <ac:spMk id="2" creationId="{3D4A45D8-2F9A-F2CA-AD57-6FBDBDBF4F24}"/>
          </ac:spMkLst>
        </pc:spChg>
        <pc:spChg chg="mod ord">
          <ac:chgData name="Alfred Asterjadhi" userId="39de57b9-85c0-4fd1-aaac-8ca2b6560ad0" providerId="ADAL" clId="{E4A653B2-0DC2-49BC-8A1B-D3EA3B6D2C41}" dt="2024-05-10T01:56:26.661" v="1264" actId="21"/>
          <ac:spMkLst>
            <pc:docMk/>
            <pc:sldMk cId="155139106" sldId="1098"/>
            <ac:spMk id="3" creationId="{D1F76C62-C535-E402-B942-A183F2E75F1E}"/>
          </ac:spMkLst>
        </pc:spChg>
        <pc:spChg chg="mod ord">
          <ac:chgData name="Alfred Asterjadhi" userId="39de57b9-85c0-4fd1-aaac-8ca2b6560ad0" providerId="ADAL" clId="{E4A653B2-0DC2-49BC-8A1B-D3EA3B6D2C41}" dt="2024-05-10T01:46:40.029" v="1134" actId="6264"/>
          <ac:spMkLst>
            <pc:docMk/>
            <pc:sldMk cId="155139106" sldId="1098"/>
            <ac:spMk id="4" creationId="{196467B4-F0FA-E413-1087-82B41BA363E6}"/>
          </ac:spMkLst>
        </pc:spChg>
        <pc:spChg chg="mod ord">
          <ac:chgData name="Alfred Asterjadhi" userId="39de57b9-85c0-4fd1-aaac-8ca2b6560ad0" providerId="ADAL" clId="{E4A653B2-0DC2-49BC-8A1B-D3EA3B6D2C41}" dt="2024-05-10T01:46:40.029" v="1134" actId="6264"/>
          <ac:spMkLst>
            <pc:docMk/>
            <pc:sldMk cId="155139106" sldId="1098"/>
            <ac:spMk id="5" creationId="{E23D8053-10F2-E619-C314-6CF8EA737714}"/>
          </ac:spMkLst>
        </pc:spChg>
        <pc:spChg chg="mod ord">
          <ac:chgData name="Alfred Asterjadhi" userId="39de57b9-85c0-4fd1-aaac-8ca2b6560ad0" providerId="ADAL" clId="{E4A653B2-0DC2-49BC-8A1B-D3EA3B6D2C41}" dt="2024-05-10T01:46:40.029" v="1134" actId="6264"/>
          <ac:spMkLst>
            <pc:docMk/>
            <pc:sldMk cId="155139106" sldId="1098"/>
            <ac:spMk id="6" creationId="{B284940D-334D-2FA7-0942-7FCC9D7579FB}"/>
          </ac:spMkLst>
        </pc:spChg>
        <pc:spChg chg="add del mod">
          <ac:chgData name="Alfred Asterjadhi" userId="39de57b9-85c0-4fd1-aaac-8ca2b6560ad0" providerId="ADAL" clId="{E4A653B2-0DC2-49BC-8A1B-D3EA3B6D2C41}" dt="2024-05-10T01:46:03.971" v="1112" actId="6264"/>
          <ac:spMkLst>
            <pc:docMk/>
            <pc:sldMk cId="155139106" sldId="1098"/>
            <ac:spMk id="7" creationId="{207E9F17-DF62-B079-2701-B9D15107B5BA}"/>
          </ac:spMkLst>
        </pc:spChg>
        <pc:spChg chg="add del mod">
          <ac:chgData name="Alfred Asterjadhi" userId="39de57b9-85c0-4fd1-aaac-8ca2b6560ad0" providerId="ADAL" clId="{E4A653B2-0DC2-49BC-8A1B-D3EA3B6D2C41}" dt="2024-04-05T00:38:09.556" v="239" actId="6264"/>
          <ac:spMkLst>
            <pc:docMk/>
            <pc:sldMk cId="155139106" sldId="1098"/>
            <ac:spMk id="7" creationId="{A8C4EFA9-6F6B-AB49-BD0E-C45D55739AE1}"/>
          </ac:spMkLst>
        </pc:spChg>
        <pc:spChg chg="add del mod">
          <ac:chgData name="Alfred Asterjadhi" userId="39de57b9-85c0-4fd1-aaac-8ca2b6560ad0" providerId="ADAL" clId="{E4A653B2-0DC2-49BC-8A1B-D3EA3B6D2C41}" dt="2024-04-05T00:38:09.556" v="239" actId="6264"/>
          <ac:spMkLst>
            <pc:docMk/>
            <pc:sldMk cId="155139106" sldId="1098"/>
            <ac:spMk id="8" creationId="{4E19526A-D11F-8364-2FA4-FFD77BCEBD97}"/>
          </ac:spMkLst>
        </pc:spChg>
        <pc:spChg chg="add del mod">
          <ac:chgData name="Alfred Asterjadhi" userId="39de57b9-85c0-4fd1-aaac-8ca2b6560ad0" providerId="ADAL" clId="{E4A653B2-0DC2-49BC-8A1B-D3EA3B6D2C41}" dt="2024-05-10T01:46:03.971" v="1112" actId="6264"/>
          <ac:spMkLst>
            <pc:docMk/>
            <pc:sldMk cId="155139106" sldId="1098"/>
            <ac:spMk id="8" creationId="{87B1D3C4-0FB0-B79F-C257-9888179B4876}"/>
          </ac:spMkLst>
        </pc:spChg>
        <pc:spChg chg="add del mod">
          <ac:chgData name="Alfred Asterjadhi" userId="39de57b9-85c0-4fd1-aaac-8ca2b6560ad0" providerId="ADAL" clId="{E4A653B2-0DC2-49BC-8A1B-D3EA3B6D2C41}" dt="2024-05-10T01:46:03.971" v="1112" actId="6264"/>
          <ac:spMkLst>
            <pc:docMk/>
            <pc:sldMk cId="155139106" sldId="1098"/>
            <ac:spMk id="9" creationId="{655DF435-5D12-E3DA-927F-A4717F2E3288}"/>
          </ac:spMkLst>
        </pc:spChg>
        <pc:spChg chg="add del mod">
          <ac:chgData name="Alfred Asterjadhi" userId="39de57b9-85c0-4fd1-aaac-8ca2b6560ad0" providerId="ADAL" clId="{E4A653B2-0DC2-49BC-8A1B-D3EA3B6D2C41}" dt="2024-04-05T00:38:09.556" v="239" actId="6264"/>
          <ac:spMkLst>
            <pc:docMk/>
            <pc:sldMk cId="155139106" sldId="1098"/>
            <ac:spMk id="9" creationId="{D27092F0-296D-BE26-C722-3984990C0C23}"/>
          </ac:spMkLst>
        </pc:spChg>
        <pc:spChg chg="add del mod">
          <ac:chgData name="Alfred Asterjadhi" userId="39de57b9-85c0-4fd1-aaac-8ca2b6560ad0" providerId="ADAL" clId="{E4A653B2-0DC2-49BC-8A1B-D3EA3B6D2C41}" dt="2024-04-05T00:38:09.556" v="239" actId="6264"/>
          <ac:spMkLst>
            <pc:docMk/>
            <pc:sldMk cId="155139106" sldId="1098"/>
            <ac:spMk id="10" creationId="{A5FF4AE3-159A-4F23-4FAC-427C9B97B84E}"/>
          </ac:spMkLst>
        </pc:spChg>
        <pc:spChg chg="add del mod">
          <ac:chgData name="Alfred Asterjadhi" userId="39de57b9-85c0-4fd1-aaac-8ca2b6560ad0" providerId="ADAL" clId="{E4A653B2-0DC2-49BC-8A1B-D3EA3B6D2C41}" dt="2024-05-10T01:46:03.971" v="1112" actId="6264"/>
          <ac:spMkLst>
            <pc:docMk/>
            <pc:sldMk cId="155139106" sldId="1098"/>
            <ac:spMk id="10" creationId="{B27274AB-8F8B-ED0A-63B6-1EB802699BDD}"/>
          </ac:spMkLst>
        </pc:spChg>
        <pc:spChg chg="add del mod">
          <ac:chgData name="Alfred Asterjadhi" userId="39de57b9-85c0-4fd1-aaac-8ca2b6560ad0" providerId="ADAL" clId="{E4A653B2-0DC2-49BC-8A1B-D3EA3B6D2C41}" dt="2024-05-10T01:46:03.971" v="1112" actId="6264"/>
          <ac:spMkLst>
            <pc:docMk/>
            <pc:sldMk cId="155139106" sldId="1098"/>
            <ac:spMk id="11" creationId="{0963BC7D-FFED-E408-B545-D4E41E91FE3E}"/>
          </ac:spMkLst>
        </pc:spChg>
        <pc:spChg chg="add del mod">
          <ac:chgData name="Alfred Asterjadhi" userId="39de57b9-85c0-4fd1-aaac-8ca2b6560ad0" providerId="ADAL" clId="{E4A653B2-0DC2-49BC-8A1B-D3EA3B6D2C41}" dt="2024-04-05T00:38:09.556" v="239" actId="6264"/>
          <ac:spMkLst>
            <pc:docMk/>
            <pc:sldMk cId="155139106" sldId="1098"/>
            <ac:spMk id="11" creationId="{BC451407-AB3E-937E-4F9F-5D2516ACC541}"/>
          </ac:spMkLst>
        </pc:spChg>
        <pc:spChg chg="add del mod">
          <ac:chgData name="Alfred Asterjadhi" userId="39de57b9-85c0-4fd1-aaac-8ca2b6560ad0" providerId="ADAL" clId="{E4A653B2-0DC2-49BC-8A1B-D3EA3B6D2C41}" dt="2024-05-10T01:46:40.029" v="1134" actId="6264"/>
          <ac:spMkLst>
            <pc:docMk/>
            <pc:sldMk cId="155139106" sldId="1098"/>
            <ac:spMk id="12" creationId="{50EBB4D5-D4B1-3CDA-7317-61CD247CF7ED}"/>
          </ac:spMkLst>
        </pc:spChg>
        <pc:spChg chg="add del mod">
          <ac:chgData name="Alfred Asterjadhi" userId="39de57b9-85c0-4fd1-aaac-8ca2b6560ad0" providerId="ADAL" clId="{E4A653B2-0DC2-49BC-8A1B-D3EA3B6D2C41}" dt="2024-05-10T01:46:40.029" v="1134" actId="6264"/>
          <ac:spMkLst>
            <pc:docMk/>
            <pc:sldMk cId="155139106" sldId="1098"/>
            <ac:spMk id="13" creationId="{1E9E3538-97D4-AA30-B64D-A81880665682}"/>
          </ac:spMkLst>
        </pc:spChg>
        <pc:spChg chg="add del mod">
          <ac:chgData name="Alfred Asterjadhi" userId="39de57b9-85c0-4fd1-aaac-8ca2b6560ad0" providerId="ADAL" clId="{E4A653B2-0DC2-49BC-8A1B-D3EA3B6D2C41}" dt="2024-05-10T01:46:40.029" v="1134" actId="6264"/>
          <ac:spMkLst>
            <pc:docMk/>
            <pc:sldMk cId="155139106" sldId="1098"/>
            <ac:spMk id="14" creationId="{E48D0505-4F9F-A612-0A0D-4B554F9F54FF}"/>
          </ac:spMkLst>
        </pc:spChg>
        <pc:spChg chg="add del mod">
          <ac:chgData name="Alfred Asterjadhi" userId="39de57b9-85c0-4fd1-aaac-8ca2b6560ad0" providerId="ADAL" clId="{E4A653B2-0DC2-49BC-8A1B-D3EA3B6D2C41}" dt="2024-05-10T01:46:40.029" v="1134" actId="6264"/>
          <ac:spMkLst>
            <pc:docMk/>
            <pc:sldMk cId="155139106" sldId="1098"/>
            <ac:spMk id="15" creationId="{FB68E0CB-B02B-9996-84FF-D5E5D457E0FB}"/>
          </ac:spMkLst>
        </pc:spChg>
        <pc:spChg chg="add del mod">
          <ac:chgData name="Alfred Asterjadhi" userId="39de57b9-85c0-4fd1-aaac-8ca2b6560ad0" providerId="ADAL" clId="{E4A653B2-0DC2-49BC-8A1B-D3EA3B6D2C41}" dt="2024-05-10T01:46:40.029" v="1134" actId="6264"/>
          <ac:spMkLst>
            <pc:docMk/>
            <pc:sldMk cId="155139106" sldId="1098"/>
            <ac:spMk id="16" creationId="{6B29CC55-D0AA-5B67-3BAF-CB039277BCF7}"/>
          </ac:spMkLst>
        </pc:spChg>
      </pc:sldChg>
      <pc:sldChg chg="modSp add mod">
        <pc:chgData name="Alfred Asterjadhi" userId="39de57b9-85c0-4fd1-aaac-8ca2b6560ad0" providerId="ADAL" clId="{E4A653B2-0DC2-49BC-8A1B-D3EA3B6D2C41}" dt="2024-05-08T17:51:54.212" v="863" actId="2711"/>
        <pc:sldMkLst>
          <pc:docMk/>
          <pc:sldMk cId="1342309634" sldId="1099"/>
        </pc:sldMkLst>
        <pc:spChg chg="mod">
          <ac:chgData name="Alfred Asterjadhi" userId="39de57b9-85c0-4fd1-aaac-8ca2b6560ad0" providerId="ADAL" clId="{E4A653B2-0DC2-49BC-8A1B-D3EA3B6D2C41}" dt="2024-04-30T17:28:16.255" v="687" actId="20577"/>
          <ac:spMkLst>
            <pc:docMk/>
            <pc:sldMk cId="1342309634" sldId="1099"/>
            <ac:spMk id="2" creationId="{F2762690-C15C-4839-B40F-0AF3A4D89457}"/>
          </ac:spMkLst>
        </pc:spChg>
        <pc:graphicFrameChg chg="mod modGraphic">
          <ac:chgData name="Alfred Asterjadhi" userId="39de57b9-85c0-4fd1-aaac-8ca2b6560ad0" providerId="ADAL" clId="{E4A653B2-0DC2-49BC-8A1B-D3EA3B6D2C41}" dt="2024-05-08T17:51:54.212" v="863" actId="2711"/>
          <ac:graphicFrameMkLst>
            <pc:docMk/>
            <pc:sldMk cId="1342309634" sldId="1099"/>
            <ac:graphicFrameMk id="6" creationId="{F4A90C7D-18B6-9189-6321-A3F7979F9A3B}"/>
          </ac:graphicFrameMkLst>
        </pc:graphicFrameChg>
      </pc:sldChg>
      <pc:sldChg chg="addSp delSp modSp new mod chgLayout">
        <pc:chgData name="Alfred Asterjadhi" userId="39de57b9-85c0-4fd1-aaac-8ca2b6560ad0" providerId="ADAL" clId="{E4A653B2-0DC2-49BC-8A1B-D3EA3B6D2C41}" dt="2024-05-15T06:01:27.062" v="2894" actId="13926"/>
        <pc:sldMkLst>
          <pc:docMk/>
          <pc:sldMk cId="507491230" sldId="1100"/>
        </pc:sldMkLst>
        <pc:spChg chg="mod ord">
          <ac:chgData name="Alfred Asterjadhi" userId="39de57b9-85c0-4fd1-aaac-8ca2b6560ad0" providerId="ADAL" clId="{E4A653B2-0DC2-49BC-8A1B-D3EA3B6D2C41}" dt="2024-05-13T05:16:49.453" v="1769" actId="404"/>
          <ac:spMkLst>
            <pc:docMk/>
            <pc:sldMk cId="507491230" sldId="1100"/>
            <ac:spMk id="2" creationId="{D628CE8B-7BD1-2314-ACB6-444AE0CD777E}"/>
          </ac:spMkLst>
        </pc:spChg>
        <pc:spChg chg="mod ord">
          <ac:chgData name="Alfred Asterjadhi" userId="39de57b9-85c0-4fd1-aaac-8ca2b6560ad0" providerId="ADAL" clId="{E4A653B2-0DC2-49BC-8A1B-D3EA3B6D2C41}" dt="2024-05-15T06:01:27.062" v="2894" actId="13926"/>
          <ac:spMkLst>
            <pc:docMk/>
            <pc:sldMk cId="507491230" sldId="1100"/>
            <ac:spMk id="3" creationId="{F7525C68-8202-3F0F-9366-7EBF55D432D2}"/>
          </ac:spMkLst>
        </pc:spChg>
        <pc:spChg chg="mod ord">
          <ac:chgData name="Alfred Asterjadhi" userId="39de57b9-85c0-4fd1-aaac-8ca2b6560ad0" providerId="ADAL" clId="{E4A653B2-0DC2-49BC-8A1B-D3EA3B6D2C41}" dt="2024-05-13T05:16:40.116" v="1765" actId="6264"/>
          <ac:spMkLst>
            <pc:docMk/>
            <pc:sldMk cId="507491230" sldId="1100"/>
            <ac:spMk id="4" creationId="{7E2E0A7B-56A9-7947-9314-815E52B9B4AF}"/>
          </ac:spMkLst>
        </pc:spChg>
        <pc:spChg chg="mod ord">
          <ac:chgData name="Alfred Asterjadhi" userId="39de57b9-85c0-4fd1-aaac-8ca2b6560ad0" providerId="ADAL" clId="{E4A653B2-0DC2-49BC-8A1B-D3EA3B6D2C41}" dt="2024-05-13T05:16:40.116" v="1765" actId="6264"/>
          <ac:spMkLst>
            <pc:docMk/>
            <pc:sldMk cId="507491230" sldId="1100"/>
            <ac:spMk id="5" creationId="{46092695-FC05-8A6A-288A-AE622487DEAB}"/>
          </ac:spMkLst>
        </pc:spChg>
        <pc:spChg chg="mod ord">
          <ac:chgData name="Alfred Asterjadhi" userId="39de57b9-85c0-4fd1-aaac-8ca2b6560ad0" providerId="ADAL" clId="{E4A653B2-0DC2-49BC-8A1B-D3EA3B6D2C41}" dt="2024-05-13T05:20:23.369" v="1923"/>
          <ac:spMkLst>
            <pc:docMk/>
            <pc:sldMk cId="507491230" sldId="1100"/>
            <ac:spMk id="6" creationId="{4C05A166-2E2C-5DD4-DEDD-881FF4669EF9}"/>
          </ac:spMkLst>
        </pc:spChg>
        <pc:spChg chg="add del mod">
          <ac:chgData name="Alfred Asterjadhi" userId="39de57b9-85c0-4fd1-aaac-8ca2b6560ad0" providerId="ADAL" clId="{E4A653B2-0DC2-49BC-8A1B-D3EA3B6D2C41}" dt="2024-05-13T05:16:40.116" v="1765" actId="6264"/>
          <ac:spMkLst>
            <pc:docMk/>
            <pc:sldMk cId="507491230" sldId="1100"/>
            <ac:spMk id="7" creationId="{31A3FD33-B45D-52A9-83BC-5F98AB2A2AAB}"/>
          </ac:spMkLst>
        </pc:spChg>
        <pc:spChg chg="add del mod">
          <ac:chgData name="Alfred Asterjadhi" userId="39de57b9-85c0-4fd1-aaac-8ca2b6560ad0" providerId="ADAL" clId="{E4A653B2-0DC2-49BC-8A1B-D3EA3B6D2C41}" dt="2024-05-13T05:16:40.116" v="1765" actId="6264"/>
          <ac:spMkLst>
            <pc:docMk/>
            <pc:sldMk cId="507491230" sldId="1100"/>
            <ac:spMk id="8" creationId="{1469FFFC-FE22-0B25-32A1-F752B49BC395}"/>
          </ac:spMkLst>
        </pc:spChg>
        <pc:spChg chg="add del mod">
          <ac:chgData name="Alfred Asterjadhi" userId="39de57b9-85c0-4fd1-aaac-8ca2b6560ad0" providerId="ADAL" clId="{E4A653B2-0DC2-49BC-8A1B-D3EA3B6D2C41}" dt="2024-05-13T05:16:40.116" v="1765" actId="6264"/>
          <ac:spMkLst>
            <pc:docMk/>
            <pc:sldMk cId="507491230" sldId="1100"/>
            <ac:spMk id="9" creationId="{6E74BB0D-5E70-0FF7-753B-E319088C499D}"/>
          </ac:spMkLst>
        </pc:spChg>
        <pc:spChg chg="add del mod">
          <ac:chgData name="Alfred Asterjadhi" userId="39de57b9-85c0-4fd1-aaac-8ca2b6560ad0" providerId="ADAL" clId="{E4A653B2-0DC2-49BC-8A1B-D3EA3B6D2C41}" dt="2024-05-13T05:16:40.116" v="1765" actId="6264"/>
          <ac:spMkLst>
            <pc:docMk/>
            <pc:sldMk cId="507491230" sldId="1100"/>
            <ac:spMk id="10" creationId="{9045473D-2195-C0D9-3013-E9EF9DFCCC45}"/>
          </ac:spMkLst>
        </pc:spChg>
        <pc:spChg chg="add del mod">
          <ac:chgData name="Alfred Asterjadhi" userId="39de57b9-85c0-4fd1-aaac-8ca2b6560ad0" providerId="ADAL" clId="{E4A653B2-0DC2-49BC-8A1B-D3EA3B6D2C41}" dt="2024-05-13T05:16:40.116" v="1765" actId="6264"/>
          <ac:spMkLst>
            <pc:docMk/>
            <pc:sldMk cId="507491230" sldId="1100"/>
            <ac:spMk id="11" creationId="{11D4C08D-227A-5D7F-FE29-2509E0D0DBA4}"/>
          </ac:spMkLst>
        </pc:spChg>
      </pc:sldChg>
      <pc:sldChg chg="modSp new del mod">
        <pc:chgData name="Alfred Asterjadhi" userId="39de57b9-85c0-4fd1-aaac-8ca2b6560ad0" providerId="ADAL" clId="{E4A653B2-0DC2-49BC-8A1B-D3EA3B6D2C41}" dt="2024-05-10T01:58:26.094" v="1303" actId="47"/>
        <pc:sldMkLst>
          <pc:docMk/>
          <pc:sldMk cId="3455570579" sldId="1100"/>
        </pc:sldMkLst>
        <pc:spChg chg="mod">
          <ac:chgData name="Alfred Asterjadhi" userId="39de57b9-85c0-4fd1-aaac-8ca2b6560ad0" providerId="ADAL" clId="{E4A653B2-0DC2-49BC-8A1B-D3EA3B6D2C41}" dt="2024-05-10T01:47:42.605" v="1171" actId="20577"/>
          <ac:spMkLst>
            <pc:docMk/>
            <pc:sldMk cId="3455570579" sldId="1100"/>
            <ac:spMk id="2" creationId="{92ECA559-BFBB-1AB3-98CF-60A521BF6D63}"/>
          </ac:spMkLst>
        </pc:spChg>
        <pc:spChg chg="mod">
          <ac:chgData name="Alfred Asterjadhi" userId="39de57b9-85c0-4fd1-aaac-8ca2b6560ad0" providerId="ADAL" clId="{E4A653B2-0DC2-49BC-8A1B-D3EA3B6D2C41}" dt="2024-05-10T01:47:46.600" v="1173" actId="20577"/>
          <ac:spMkLst>
            <pc:docMk/>
            <pc:sldMk cId="3455570579" sldId="1100"/>
            <ac:spMk id="3" creationId="{D9D5627C-F823-3297-F5B6-F4F3A5F1B6AC}"/>
          </ac:spMkLst>
        </pc:spChg>
        <pc:spChg chg="mod">
          <ac:chgData name="Alfred Asterjadhi" userId="39de57b9-85c0-4fd1-aaac-8ca2b6560ad0" providerId="ADAL" clId="{E4A653B2-0DC2-49BC-8A1B-D3EA3B6D2C41}" dt="2024-05-10T01:47:38.672" v="1162" actId="20577"/>
          <ac:spMkLst>
            <pc:docMk/>
            <pc:sldMk cId="3455570579" sldId="1100"/>
            <ac:spMk id="6" creationId="{7E77CF5B-A976-5108-14BD-87C43DFE44CC}"/>
          </ac:spMkLst>
        </pc:spChg>
      </pc:sldChg>
      <pc:sldMasterChg chg="modSp mod">
        <pc:chgData name="Alfred Asterjadhi" userId="39de57b9-85c0-4fd1-aaac-8ca2b6560ad0" providerId="ADAL" clId="{E4A653B2-0DC2-49BC-8A1B-D3EA3B6D2C41}" dt="2024-05-15T06:00:10.940" v="2847" actId="20577"/>
        <pc:sldMasterMkLst>
          <pc:docMk/>
          <pc:sldMasterMk cId="0" sldId="2147483648"/>
        </pc:sldMasterMkLst>
        <pc:spChg chg="mod">
          <ac:chgData name="Alfred Asterjadhi" userId="39de57b9-85c0-4fd1-aaac-8ca2b6560ad0" providerId="ADAL" clId="{E4A653B2-0DC2-49BC-8A1B-D3EA3B6D2C41}" dt="2024-05-15T06:00:10.940" v="2847"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docChgLst>
    <pc:chgData name="Alfred Asterjadhi" userId="39de57b9-85c0-4fd1-aaac-8ca2b6560ad0" providerId="ADAL" clId="{54D8D4E8-3C58-4900-AD77-47617FA6E0D3}"/>
    <pc:docChg chg="undo redo custSel addSld delSld modSld modMainMaster">
      <pc:chgData name="Alfred Asterjadhi" userId="39de57b9-85c0-4fd1-aaac-8ca2b6560ad0" providerId="ADAL" clId="{54D8D4E8-3C58-4900-AD77-47617FA6E0D3}" dt="2024-07-15T01:54:52.020" v="473" actId="20577"/>
      <pc:docMkLst>
        <pc:docMk/>
      </pc:docMkLst>
      <pc:sldChg chg="modSp">
        <pc:chgData name="Alfred Asterjadhi" userId="39de57b9-85c0-4fd1-aaac-8ca2b6560ad0" providerId="ADAL" clId="{54D8D4E8-3C58-4900-AD77-47617FA6E0D3}" dt="2024-07-15T01:53:30.374" v="463"/>
        <pc:sldMkLst>
          <pc:docMk/>
          <pc:sldMk cId="3976818858" sldId="269"/>
        </pc:sldMkLst>
        <pc:graphicFrameChg chg="mod">
          <ac:chgData name="Alfred Asterjadhi" userId="39de57b9-85c0-4fd1-aaac-8ca2b6560ad0" providerId="ADAL" clId="{54D8D4E8-3C58-4900-AD77-47617FA6E0D3}" dt="2024-07-15T01:53:30.374" v="463"/>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54D8D4E8-3C58-4900-AD77-47617FA6E0D3}" dt="2024-07-15T01:54:52.020" v="473" actId="20577"/>
        <pc:sldMkLst>
          <pc:docMk/>
          <pc:sldMk cId="2243228416" sldId="299"/>
        </pc:sldMkLst>
        <pc:spChg chg="mod">
          <ac:chgData name="Alfred Asterjadhi" userId="39de57b9-85c0-4fd1-aaac-8ca2b6560ad0" providerId="ADAL" clId="{54D8D4E8-3C58-4900-AD77-47617FA6E0D3}" dt="2024-07-15T01:54:47.279" v="470" actId="21"/>
          <ac:spMkLst>
            <pc:docMk/>
            <pc:sldMk cId="2243228416" sldId="299"/>
            <ac:spMk id="3" creationId="{3857177C-4F12-41D1-AB93-6925069E5DB9}"/>
          </ac:spMkLst>
        </pc:spChg>
        <pc:spChg chg="mod">
          <ac:chgData name="Alfred Asterjadhi" userId="39de57b9-85c0-4fd1-aaac-8ca2b6560ad0" providerId="ADAL" clId="{54D8D4E8-3C58-4900-AD77-47617FA6E0D3}" dt="2024-07-15T01:54:52.020" v="473" actId="20577"/>
          <ac:spMkLst>
            <pc:docMk/>
            <pc:sldMk cId="2243228416" sldId="299"/>
            <ac:spMk id="6" creationId="{CA57C26B-2146-F1F1-CCAD-5EFC80B83624}"/>
          </ac:spMkLst>
        </pc:spChg>
      </pc:sldChg>
      <pc:sldChg chg="addSp modSp mod">
        <pc:chgData name="Alfred Asterjadhi" userId="39de57b9-85c0-4fd1-aaac-8ca2b6560ad0" providerId="ADAL" clId="{54D8D4E8-3C58-4900-AD77-47617FA6E0D3}" dt="2024-07-12T16:58:19.728" v="394" actId="20577"/>
        <pc:sldMkLst>
          <pc:docMk/>
          <pc:sldMk cId="1843331871" sldId="365"/>
        </pc:sldMkLst>
        <pc:spChg chg="add mod">
          <ac:chgData name="Alfred Asterjadhi" userId="39de57b9-85c0-4fd1-aaac-8ca2b6560ad0" providerId="ADAL" clId="{54D8D4E8-3C58-4900-AD77-47617FA6E0D3}" dt="2024-07-12T03:23:03.044" v="365" actId="14100"/>
          <ac:spMkLst>
            <pc:docMk/>
            <pc:sldMk cId="1843331871" sldId="365"/>
            <ac:spMk id="8" creationId="{2931B367-FFAD-EC0F-E3D3-E08223DA4935}"/>
          </ac:spMkLst>
        </pc:spChg>
        <pc:spChg chg="add mod">
          <ac:chgData name="Alfred Asterjadhi" userId="39de57b9-85c0-4fd1-aaac-8ca2b6560ad0" providerId="ADAL" clId="{54D8D4E8-3C58-4900-AD77-47617FA6E0D3}" dt="2024-07-11T20:10:33.174" v="133" actId="1076"/>
          <ac:spMkLst>
            <pc:docMk/>
            <pc:sldMk cId="1843331871" sldId="365"/>
            <ac:spMk id="9" creationId="{B17D445F-859C-F00E-28B8-010097F2DFF0}"/>
          </ac:spMkLst>
        </pc:spChg>
        <pc:spChg chg="mod">
          <ac:chgData name="Alfred Asterjadhi" userId="39de57b9-85c0-4fd1-aaac-8ca2b6560ad0" providerId="ADAL" clId="{54D8D4E8-3C58-4900-AD77-47617FA6E0D3}" dt="2024-07-12T16:58:19.728" v="394" actId="20577"/>
          <ac:spMkLst>
            <pc:docMk/>
            <pc:sldMk cId="1843331871" sldId="365"/>
            <ac:spMk id="10" creationId="{C94BFE34-E164-362E-520A-13529A3EC875}"/>
          </ac:spMkLst>
        </pc:spChg>
        <pc:spChg chg="add mod">
          <ac:chgData name="Alfred Asterjadhi" userId="39de57b9-85c0-4fd1-aaac-8ca2b6560ad0" providerId="ADAL" clId="{54D8D4E8-3C58-4900-AD77-47617FA6E0D3}" dt="2024-07-11T20:10:25.696" v="131" actId="14100"/>
          <ac:spMkLst>
            <pc:docMk/>
            <pc:sldMk cId="1843331871" sldId="365"/>
            <ac:spMk id="11" creationId="{CF2FDD96-D28B-21C6-8F0D-51D9F9FC80B2}"/>
          </ac:spMkLst>
        </pc:spChg>
        <pc:spChg chg="add mod">
          <ac:chgData name="Alfred Asterjadhi" userId="39de57b9-85c0-4fd1-aaac-8ca2b6560ad0" providerId="ADAL" clId="{54D8D4E8-3C58-4900-AD77-47617FA6E0D3}" dt="2024-07-11T20:10:21.420" v="130" actId="14100"/>
          <ac:spMkLst>
            <pc:docMk/>
            <pc:sldMk cId="1843331871" sldId="365"/>
            <ac:spMk id="12" creationId="{E6D21B12-69AD-DDCC-A8F2-E1763A7EFC84}"/>
          </ac:spMkLst>
        </pc:spChg>
        <pc:grpChg chg="add mod">
          <ac:chgData name="Alfred Asterjadhi" userId="39de57b9-85c0-4fd1-aaac-8ca2b6560ad0" providerId="ADAL" clId="{54D8D4E8-3C58-4900-AD77-47617FA6E0D3}" dt="2024-07-12T03:23:13.970" v="366" actId="1038"/>
          <ac:grpSpMkLst>
            <pc:docMk/>
            <pc:sldMk cId="1843331871" sldId="365"/>
            <ac:grpSpMk id="13" creationId="{788F8F98-7427-E9AC-57BF-2ECB0B0CA4D4}"/>
          </ac:grpSpMkLst>
        </pc:grpChg>
        <pc:picChg chg="add mod">
          <ac:chgData name="Alfred Asterjadhi" userId="39de57b9-85c0-4fd1-aaac-8ca2b6560ad0" providerId="ADAL" clId="{54D8D4E8-3C58-4900-AD77-47617FA6E0D3}" dt="2024-07-11T20:06:00.642" v="117" actId="164"/>
          <ac:picMkLst>
            <pc:docMk/>
            <pc:sldMk cId="1843331871" sldId="365"/>
            <ac:picMk id="7" creationId="{A26050C8-93BA-F3EB-C43B-47486DAB2453}"/>
          </ac:picMkLst>
        </pc:picChg>
      </pc:sldChg>
      <pc:sldChg chg="modSp mod">
        <pc:chgData name="Alfred Asterjadhi" userId="39de57b9-85c0-4fd1-aaac-8ca2b6560ad0" providerId="ADAL" clId="{54D8D4E8-3C58-4900-AD77-47617FA6E0D3}" dt="2024-07-09T14:46:24.119" v="3" actId="20577"/>
        <pc:sldMkLst>
          <pc:docMk/>
          <pc:sldMk cId="3530745078" sldId="981"/>
        </pc:sldMkLst>
        <pc:spChg chg="mod">
          <ac:chgData name="Alfred Asterjadhi" userId="39de57b9-85c0-4fd1-aaac-8ca2b6560ad0" providerId="ADAL" clId="{54D8D4E8-3C58-4900-AD77-47617FA6E0D3}" dt="2024-07-09T14:46:24.119" v="3" actId="20577"/>
          <ac:spMkLst>
            <pc:docMk/>
            <pc:sldMk cId="3530745078" sldId="981"/>
            <ac:spMk id="3" creationId="{A8A8918D-AD35-E6A1-C2CF-82B199C2169E}"/>
          </ac:spMkLst>
        </pc:spChg>
      </pc:sldChg>
      <pc:sldChg chg="modSp mod">
        <pc:chgData name="Alfred Asterjadhi" userId="39de57b9-85c0-4fd1-aaac-8ca2b6560ad0" providerId="ADAL" clId="{54D8D4E8-3C58-4900-AD77-47617FA6E0D3}" dt="2024-07-12T16:57:36.980" v="381" actId="20577"/>
        <pc:sldMkLst>
          <pc:docMk/>
          <pc:sldMk cId="3395387797" sldId="1002"/>
        </pc:sldMkLst>
        <pc:graphicFrameChg chg="mod modGraphic">
          <ac:chgData name="Alfred Asterjadhi" userId="39de57b9-85c0-4fd1-aaac-8ca2b6560ad0" providerId="ADAL" clId="{54D8D4E8-3C58-4900-AD77-47617FA6E0D3}" dt="2024-07-12T16:57:36.980" v="381" actId="2057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54D8D4E8-3C58-4900-AD77-47617FA6E0D3}" dt="2024-07-12T03:22:18.536" v="360" actId="6549"/>
        <pc:sldMkLst>
          <pc:docMk/>
          <pc:sldMk cId="3604798043" sldId="1016"/>
        </pc:sldMkLst>
        <pc:spChg chg="mod">
          <ac:chgData name="Alfred Asterjadhi" userId="39de57b9-85c0-4fd1-aaac-8ca2b6560ad0" providerId="ADAL" clId="{54D8D4E8-3C58-4900-AD77-47617FA6E0D3}" dt="2024-07-12T03:22:18.536" v="360" actId="6549"/>
          <ac:spMkLst>
            <pc:docMk/>
            <pc:sldMk cId="3604798043" sldId="1016"/>
            <ac:spMk id="3" creationId="{BF30AD7A-E882-E4FF-11AD-98DB29B8EB24}"/>
          </ac:spMkLst>
        </pc:spChg>
      </pc:sldChg>
      <pc:sldChg chg="modSp mod">
        <pc:chgData name="Alfred Asterjadhi" userId="39de57b9-85c0-4fd1-aaac-8ca2b6560ad0" providerId="ADAL" clId="{54D8D4E8-3C58-4900-AD77-47617FA6E0D3}" dt="2024-07-14T14:56:28.867" v="461" actId="6549"/>
        <pc:sldMkLst>
          <pc:docMk/>
          <pc:sldMk cId="4282743175" sldId="1018"/>
        </pc:sldMkLst>
        <pc:spChg chg="mod">
          <ac:chgData name="Alfred Asterjadhi" userId="39de57b9-85c0-4fd1-aaac-8ca2b6560ad0" providerId="ADAL" clId="{54D8D4E8-3C58-4900-AD77-47617FA6E0D3}" dt="2024-07-11T17:06:01.343" v="56" actId="13926"/>
          <ac:spMkLst>
            <pc:docMk/>
            <pc:sldMk cId="4282743175" sldId="1018"/>
            <ac:spMk id="2" creationId="{4B5F0D0E-8BB7-48AB-9160-728B8B3399A2}"/>
          </ac:spMkLst>
        </pc:spChg>
        <pc:spChg chg="mod">
          <ac:chgData name="Alfred Asterjadhi" userId="39de57b9-85c0-4fd1-aaac-8ca2b6560ad0" providerId="ADAL" clId="{54D8D4E8-3C58-4900-AD77-47617FA6E0D3}" dt="2024-07-14T14:56:28.867" v="461" actId="6549"/>
          <ac:spMkLst>
            <pc:docMk/>
            <pc:sldMk cId="4282743175" sldId="1018"/>
            <ac:spMk id="3" creationId="{DFB0BA47-D7B6-4F95-932E-A7AA615BC440}"/>
          </ac:spMkLst>
        </pc:spChg>
      </pc:sldChg>
      <pc:sldChg chg="del">
        <pc:chgData name="Alfred Asterjadhi" userId="39de57b9-85c0-4fd1-aaac-8ca2b6560ad0" providerId="ADAL" clId="{54D8D4E8-3C58-4900-AD77-47617FA6E0D3}" dt="2024-07-15T01:54:25.460" v="468" actId="47"/>
        <pc:sldMkLst>
          <pc:docMk/>
          <pc:sldMk cId="2501485540" sldId="1085"/>
        </pc:sldMkLst>
      </pc:sldChg>
      <pc:sldChg chg="modSp add del mod">
        <pc:chgData name="Alfred Asterjadhi" userId="39de57b9-85c0-4fd1-aaac-8ca2b6560ad0" providerId="ADAL" clId="{54D8D4E8-3C58-4900-AD77-47617FA6E0D3}" dt="2024-07-15T01:54:15.493" v="467" actId="47"/>
        <pc:sldMkLst>
          <pc:docMk/>
          <pc:sldMk cId="4258066457" sldId="1090"/>
        </pc:sldMkLst>
        <pc:spChg chg="mod">
          <ac:chgData name="Alfred Asterjadhi" userId="39de57b9-85c0-4fd1-aaac-8ca2b6560ad0" providerId="ADAL" clId="{54D8D4E8-3C58-4900-AD77-47617FA6E0D3}" dt="2024-07-15T01:53:50.963" v="464"/>
          <ac:spMkLst>
            <pc:docMk/>
            <pc:sldMk cId="4258066457" sldId="1090"/>
            <ac:spMk id="3" creationId="{DFB0BA47-D7B6-4F95-932E-A7AA615BC440}"/>
          </ac:spMkLst>
        </pc:spChg>
      </pc:sldChg>
      <pc:sldChg chg="del">
        <pc:chgData name="Alfred Asterjadhi" userId="39de57b9-85c0-4fd1-aaac-8ca2b6560ad0" providerId="ADAL" clId="{54D8D4E8-3C58-4900-AD77-47617FA6E0D3}" dt="2024-07-15T01:53:58.573" v="465" actId="47"/>
        <pc:sldMkLst>
          <pc:docMk/>
          <pc:sldMk cId="2367234030" sldId="1091"/>
        </pc:sldMkLst>
      </pc:sldChg>
      <pc:sldMasterChg chg="modSp mod">
        <pc:chgData name="Alfred Asterjadhi" userId="39de57b9-85c0-4fd1-aaac-8ca2b6560ad0" providerId="ADAL" clId="{54D8D4E8-3C58-4900-AD77-47617FA6E0D3}" dt="2024-07-12T16:56:33.295" v="380" actId="20577"/>
        <pc:sldMasterMkLst>
          <pc:docMk/>
          <pc:sldMasterMk cId="0" sldId="2147483648"/>
        </pc:sldMasterMkLst>
        <pc:spChg chg="mod">
          <ac:chgData name="Alfred Asterjadhi" userId="39de57b9-85c0-4fd1-aaac-8ca2b6560ad0" providerId="ADAL" clId="{54D8D4E8-3C58-4900-AD77-47617FA6E0D3}" dt="2024-07-12T16:56:33.295" v="380" actId="20577"/>
          <ac:spMkLst>
            <pc:docMk/>
            <pc:sldMasterMk cId="0" sldId="2147483648"/>
            <ac:spMk id="10" creationId="{00000000-0000-0000-0000-000000000000}"/>
          </ac:spMkLst>
        </pc:spChg>
      </pc:sldMasterChg>
    </pc:docChg>
  </pc:docChgLst>
  <pc:docChgLst>
    <pc:chgData name="Alfred Asterjadhi" userId="39de57b9-85c0-4fd1-aaac-8ca2b6560ad0" providerId="ADAL" clId="{22A0EBD2-9BCE-4A33-B754-BF7078D246F8}"/>
    <pc:docChg chg="undo custSel addSld delSld modSld modMainMaster">
      <pc:chgData name="Alfred Asterjadhi" userId="39de57b9-85c0-4fd1-aaac-8ca2b6560ad0" providerId="ADAL" clId="{22A0EBD2-9BCE-4A33-B754-BF7078D246F8}" dt="2024-06-11T18:23:28.425" v="568" actId="207"/>
      <pc:docMkLst>
        <pc:docMk/>
      </pc:docMkLst>
      <pc:sldChg chg="modSp mod">
        <pc:chgData name="Alfred Asterjadhi" userId="39de57b9-85c0-4fd1-aaac-8ca2b6560ad0" providerId="ADAL" clId="{22A0EBD2-9BCE-4A33-B754-BF7078D246F8}" dt="2024-06-07T16:46:44.562" v="485"/>
        <pc:sldMkLst>
          <pc:docMk/>
          <pc:sldMk cId="0" sldId="256"/>
        </pc:sldMkLst>
        <pc:spChg chg="mod">
          <ac:chgData name="Alfred Asterjadhi" userId="39de57b9-85c0-4fd1-aaac-8ca2b6560ad0" providerId="ADAL" clId="{22A0EBD2-9BCE-4A33-B754-BF7078D246F8}" dt="2024-06-07T16:45:20.588" v="425" actId="20577"/>
          <ac:spMkLst>
            <pc:docMk/>
            <pc:sldMk cId="0" sldId="256"/>
            <ac:spMk id="6" creationId="{00000000-0000-0000-0000-000000000000}"/>
          </ac:spMkLst>
        </pc:spChg>
        <pc:spChg chg="mod">
          <ac:chgData name="Alfred Asterjadhi" userId="39de57b9-85c0-4fd1-aaac-8ca2b6560ad0" providerId="ADAL" clId="{22A0EBD2-9BCE-4A33-B754-BF7078D246F8}" dt="2024-06-07T16:46:44.562" v="485"/>
          <ac:spMkLst>
            <pc:docMk/>
            <pc:sldMk cId="0" sldId="256"/>
            <ac:spMk id="7" creationId="{00000000-0000-0000-0000-000000000000}"/>
          </ac:spMkLst>
        </pc:spChg>
        <pc:spChg chg="mod">
          <ac:chgData name="Alfred Asterjadhi" userId="39de57b9-85c0-4fd1-aaac-8ca2b6560ad0" providerId="ADAL" clId="{22A0EBD2-9BCE-4A33-B754-BF7078D246F8}" dt="2024-06-07T16:16:04.728" v="8" actId="20577"/>
          <ac:spMkLst>
            <pc:docMk/>
            <pc:sldMk cId="0" sldId="256"/>
            <ac:spMk id="3073" creationId="{00000000-0000-0000-0000-000000000000}"/>
          </ac:spMkLst>
        </pc:spChg>
        <pc:spChg chg="mod">
          <ac:chgData name="Alfred Asterjadhi" userId="39de57b9-85c0-4fd1-aaac-8ca2b6560ad0" providerId="ADAL" clId="{22A0EBD2-9BCE-4A33-B754-BF7078D246F8}" dt="2024-06-07T16:16:22.424" v="14" actId="20577"/>
          <ac:spMkLst>
            <pc:docMk/>
            <pc:sldMk cId="0" sldId="256"/>
            <ac:spMk id="3074" creationId="{00000000-0000-0000-0000-000000000000}"/>
          </ac:spMkLst>
        </pc:spChg>
      </pc:sldChg>
      <pc:sldChg chg="modSp mod">
        <pc:chgData name="Alfred Asterjadhi" userId="39de57b9-85c0-4fd1-aaac-8ca2b6560ad0" providerId="ADAL" clId="{22A0EBD2-9BCE-4A33-B754-BF7078D246F8}" dt="2024-06-07T16:46:52.113" v="502" actId="20577"/>
        <pc:sldMkLst>
          <pc:docMk/>
          <pc:sldMk cId="0" sldId="257"/>
        </pc:sldMkLst>
        <pc:spChg chg="mod">
          <ac:chgData name="Alfred Asterjadhi" userId="39de57b9-85c0-4fd1-aaac-8ca2b6560ad0" providerId="ADAL" clId="{22A0EBD2-9BCE-4A33-B754-BF7078D246F8}" dt="2024-06-07T16:46:46.296" v="486"/>
          <ac:spMkLst>
            <pc:docMk/>
            <pc:sldMk cId="0" sldId="257"/>
            <ac:spMk id="5" creationId="{00000000-0000-0000-0000-000000000000}"/>
          </ac:spMkLst>
        </pc:spChg>
        <pc:spChg chg="mod">
          <ac:chgData name="Alfred Asterjadhi" userId="39de57b9-85c0-4fd1-aaac-8ca2b6560ad0" providerId="ADAL" clId="{22A0EBD2-9BCE-4A33-B754-BF7078D246F8}" dt="2024-06-07T16:45:26.206" v="426"/>
          <ac:spMkLst>
            <pc:docMk/>
            <pc:sldMk cId="0" sldId="257"/>
            <ac:spMk id="7" creationId="{4565958B-DD30-4EE7-AF20-DC550898176B}"/>
          </ac:spMkLst>
        </pc:spChg>
        <pc:spChg chg="mod">
          <ac:chgData name="Alfred Asterjadhi" userId="39de57b9-85c0-4fd1-aaac-8ca2b6560ad0" providerId="ADAL" clId="{22A0EBD2-9BCE-4A33-B754-BF7078D246F8}" dt="2024-06-07T16:46:52.113" v="502" actId="20577"/>
          <ac:spMkLst>
            <pc:docMk/>
            <pc:sldMk cId="0" sldId="257"/>
            <ac:spMk id="4098" creationId="{00000000-0000-0000-0000-000000000000}"/>
          </ac:spMkLst>
        </pc:spChg>
      </pc:sldChg>
      <pc:sldChg chg="modSp mod">
        <pc:chgData name="Alfred Asterjadhi" userId="39de57b9-85c0-4fd1-aaac-8ca2b6560ad0" providerId="ADAL" clId="{22A0EBD2-9BCE-4A33-B754-BF7078D246F8}" dt="2024-06-07T16:47:00.655" v="504"/>
        <pc:sldMkLst>
          <pc:docMk/>
          <pc:sldMk cId="3254182675" sldId="258"/>
        </pc:sldMkLst>
        <pc:spChg chg="mod">
          <ac:chgData name="Alfred Asterjadhi" userId="39de57b9-85c0-4fd1-aaac-8ca2b6560ad0" providerId="ADAL" clId="{22A0EBD2-9BCE-4A33-B754-BF7078D246F8}" dt="2024-06-07T16:47:00.655" v="504"/>
          <ac:spMkLst>
            <pc:docMk/>
            <pc:sldMk cId="3254182675" sldId="258"/>
            <ac:spMk id="5" creationId="{00000000-0000-0000-0000-000000000000}"/>
          </ac:spMkLst>
        </pc:spChg>
        <pc:spChg chg="mod">
          <ac:chgData name="Alfred Asterjadhi" userId="39de57b9-85c0-4fd1-aaac-8ca2b6560ad0" providerId="ADAL" clId="{22A0EBD2-9BCE-4A33-B754-BF7078D246F8}" dt="2024-06-07T16:45:29.841" v="428"/>
          <ac:spMkLst>
            <pc:docMk/>
            <pc:sldMk cId="3254182675" sldId="258"/>
            <ac:spMk id="7" creationId="{4F62ADF5-BC8B-4EF4-B4E8-C355611EECFF}"/>
          </ac:spMkLst>
        </pc:spChg>
      </pc:sldChg>
      <pc:sldChg chg="modSp mod">
        <pc:chgData name="Alfred Asterjadhi" userId="39de57b9-85c0-4fd1-aaac-8ca2b6560ad0" providerId="ADAL" clId="{22A0EBD2-9BCE-4A33-B754-BF7078D246F8}" dt="2024-06-07T16:47:03.240" v="506"/>
        <pc:sldMkLst>
          <pc:docMk/>
          <pc:sldMk cId="3136880362" sldId="260"/>
        </pc:sldMkLst>
        <pc:spChg chg="mod">
          <ac:chgData name="Alfred Asterjadhi" userId="39de57b9-85c0-4fd1-aaac-8ca2b6560ad0" providerId="ADAL" clId="{22A0EBD2-9BCE-4A33-B754-BF7078D246F8}" dt="2024-06-07T16:47:03.240" v="506"/>
          <ac:spMkLst>
            <pc:docMk/>
            <pc:sldMk cId="3136880362" sldId="260"/>
            <ac:spMk id="5" creationId="{00000000-0000-0000-0000-000000000000}"/>
          </ac:spMkLst>
        </pc:spChg>
        <pc:spChg chg="mod">
          <ac:chgData name="Alfred Asterjadhi" userId="39de57b9-85c0-4fd1-aaac-8ca2b6560ad0" providerId="ADAL" clId="{22A0EBD2-9BCE-4A33-B754-BF7078D246F8}" dt="2024-06-07T16:45:32.634" v="430"/>
          <ac:spMkLst>
            <pc:docMk/>
            <pc:sldMk cId="3136880362" sldId="260"/>
            <ac:spMk id="7" creationId="{733EE7F5-4D25-4915-8021-FD9EE23E2C32}"/>
          </ac:spMkLst>
        </pc:spChg>
      </pc:sldChg>
      <pc:sldChg chg="modSp mod">
        <pc:chgData name="Alfred Asterjadhi" userId="39de57b9-85c0-4fd1-aaac-8ca2b6560ad0" providerId="ADAL" clId="{22A0EBD2-9BCE-4A33-B754-BF7078D246F8}" dt="2024-06-07T16:47:05.806" v="508"/>
        <pc:sldMkLst>
          <pc:docMk/>
          <pc:sldMk cId="1676196551" sldId="261"/>
        </pc:sldMkLst>
        <pc:spChg chg="mod">
          <ac:chgData name="Alfred Asterjadhi" userId="39de57b9-85c0-4fd1-aaac-8ca2b6560ad0" providerId="ADAL" clId="{22A0EBD2-9BCE-4A33-B754-BF7078D246F8}" dt="2024-06-07T16:47:05.806" v="508"/>
          <ac:spMkLst>
            <pc:docMk/>
            <pc:sldMk cId="1676196551" sldId="261"/>
            <ac:spMk id="5" creationId="{00000000-0000-0000-0000-000000000000}"/>
          </ac:spMkLst>
        </pc:spChg>
        <pc:spChg chg="mod">
          <ac:chgData name="Alfred Asterjadhi" userId="39de57b9-85c0-4fd1-aaac-8ca2b6560ad0" providerId="ADAL" clId="{22A0EBD2-9BCE-4A33-B754-BF7078D246F8}" dt="2024-06-07T16:45:35.228" v="432"/>
          <ac:spMkLst>
            <pc:docMk/>
            <pc:sldMk cId="1676196551" sldId="261"/>
            <ac:spMk id="7" creationId="{0A0F1EBF-63A8-4C75-8DB7-0D8CD44D0896}"/>
          </ac:spMkLst>
        </pc:spChg>
      </pc:sldChg>
      <pc:sldChg chg="modSp mod">
        <pc:chgData name="Alfred Asterjadhi" userId="39de57b9-85c0-4fd1-aaac-8ca2b6560ad0" providerId="ADAL" clId="{22A0EBD2-9BCE-4A33-B754-BF7078D246F8}" dt="2024-06-07T16:47:07.673" v="509"/>
        <pc:sldMkLst>
          <pc:docMk/>
          <pc:sldMk cId="2927177891" sldId="263"/>
        </pc:sldMkLst>
        <pc:spChg chg="mod">
          <ac:chgData name="Alfred Asterjadhi" userId="39de57b9-85c0-4fd1-aaac-8ca2b6560ad0" providerId="ADAL" clId="{22A0EBD2-9BCE-4A33-B754-BF7078D246F8}" dt="2024-06-07T16:47:07.673" v="509"/>
          <ac:spMkLst>
            <pc:docMk/>
            <pc:sldMk cId="2927177891" sldId="263"/>
            <ac:spMk id="5" creationId="{00000000-0000-0000-0000-000000000000}"/>
          </ac:spMkLst>
        </pc:spChg>
        <pc:spChg chg="mod">
          <ac:chgData name="Alfred Asterjadhi" userId="39de57b9-85c0-4fd1-aaac-8ca2b6560ad0" providerId="ADAL" clId="{22A0EBD2-9BCE-4A33-B754-BF7078D246F8}" dt="2024-06-07T16:45:36.558" v="433"/>
          <ac:spMkLst>
            <pc:docMk/>
            <pc:sldMk cId="2927177891" sldId="263"/>
            <ac:spMk id="9" creationId="{4BB4CFD1-21C6-467E-AB6E-3577A473F86D}"/>
          </ac:spMkLst>
        </pc:spChg>
      </pc:sldChg>
      <pc:sldChg chg="modSp mod">
        <pc:chgData name="Alfred Asterjadhi" userId="39de57b9-85c0-4fd1-aaac-8ca2b6560ad0" providerId="ADAL" clId="{22A0EBD2-9BCE-4A33-B754-BF7078D246F8}" dt="2024-06-07T16:47:08.936" v="510"/>
        <pc:sldMkLst>
          <pc:docMk/>
          <pc:sldMk cId="4277600907" sldId="264"/>
        </pc:sldMkLst>
        <pc:spChg chg="mod">
          <ac:chgData name="Alfred Asterjadhi" userId="39de57b9-85c0-4fd1-aaac-8ca2b6560ad0" providerId="ADAL" clId="{22A0EBD2-9BCE-4A33-B754-BF7078D246F8}" dt="2024-06-07T16:47:08.936" v="510"/>
          <ac:spMkLst>
            <pc:docMk/>
            <pc:sldMk cId="4277600907" sldId="264"/>
            <ac:spMk id="5" creationId="{00000000-0000-0000-0000-000000000000}"/>
          </ac:spMkLst>
        </pc:spChg>
        <pc:spChg chg="mod">
          <ac:chgData name="Alfred Asterjadhi" userId="39de57b9-85c0-4fd1-aaac-8ca2b6560ad0" providerId="ADAL" clId="{22A0EBD2-9BCE-4A33-B754-BF7078D246F8}" dt="2024-06-07T16:45:37.884" v="434"/>
          <ac:spMkLst>
            <pc:docMk/>
            <pc:sldMk cId="4277600907" sldId="264"/>
            <ac:spMk id="8" creationId="{B2C4C695-AFB3-4956-B721-DB0805BA0685}"/>
          </ac:spMkLst>
        </pc:spChg>
      </pc:sldChg>
      <pc:sldChg chg="modSp mod">
        <pc:chgData name="Alfred Asterjadhi" userId="39de57b9-85c0-4fd1-aaac-8ca2b6560ad0" providerId="ADAL" clId="{22A0EBD2-9BCE-4A33-B754-BF7078D246F8}" dt="2024-06-07T16:47:10.213" v="511"/>
        <pc:sldMkLst>
          <pc:docMk/>
          <pc:sldMk cId="2436815634" sldId="265"/>
        </pc:sldMkLst>
        <pc:spChg chg="mod">
          <ac:chgData name="Alfred Asterjadhi" userId="39de57b9-85c0-4fd1-aaac-8ca2b6560ad0" providerId="ADAL" clId="{22A0EBD2-9BCE-4A33-B754-BF7078D246F8}" dt="2024-06-07T16:47:10.213" v="511"/>
          <ac:spMkLst>
            <pc:docMk/>
            <pc:sldMk cId="2436815634" sldId="265"/>
            <ac:spMk id="5" creationId="{00000000-0000-0000-0000-000000000000}"/>
          </ac:spMkLst>
        </pc:spChg>
        <pc:spChg chg="mod">
          <ac:chgData name="Alfred Asterjadhi" userId="39de57b9-85c0-4fd1-aaac-8ca2b6560ad0" providerId="ADAL" clId="{22A0EBD2-9BCE-4A33-B754-BF7078D246F8}" dt="2024-06-07T16:45:39.147" v="435"/>
          <ac:spMkLst>
            <pc:docMk/>
            <pc:sldMk cId="2436815634" sldId="265"/>
            <ac:spMk id="9" creationId="{535943CE-0A57-43F4-9844-46B4091CBC16}"/>
          </ac:spMkLst>
        </pc:spChg>
      </pc:sldChg>
      <pc:sldChg chg="modSp mod">
        <pc:chgData name="Alfred Asterjadhi" userId="39de57b9-85c0-4fd1-aaac-8ca2b6560ad0" providerId="ADAL" clId="{22A0EBD2-9BCE-4A33-B754-BF7078D246F8}" dt="2024-06-07T16:47:11.478" v="512"/>
        <pc:sldMkLst>
          <pc:docMk/>
          <pc:sldMk cId="2400177835" sldId="266"/>
        </pc:sldMkLst>
        <pc:spChg chg="mod">
          <ac:chgData name="Alfred Asterjadhi" userId="39de57b9-85c0-4fd1-aaac-8ca2b6560ad0" providerId="ADAL" clId="{22A0EBD2-9BCE-4A33-B754-BF7078D246F8}" dt="2024-06-07T16:47:11.478" v="512"/>
          <ac:spMkLst>
            <pc:docMk/>
            <pc:sldMk cId="2400177835" sldId="266"/>
            <ac:spMk id="5" creationId="{00000000-0000-0000-0000-000000000000}"/>
          </ac:spMkLst>
        </pc:spChg>
        <pc:spChg chg="mod">
          <ac:chgData name="Alfred Asterjadhi" userId="39de57b9-85c0-4fd1-aaac-8ca2b6560ad0" providerId="ADAL" clId="{22A0EBD2-9BCE-4A33-B754-BF7078D246F8}" dt="2024-06-07T16:45:40.372" v="436"/>
          <ac:spMkLst>
            <pc:docMk/>
            <pc:sldMk cId="2400177835" sldId="266"/>
            <ac:spMk id="8" creationId="{C5505616-1CE2-43B4-878B-31634EEB6CA7}"/>
          </ac:spMkLst>
        </pc:spChg>
      </pc:sldChg>
      <pc:sldChg chg="modSp mod">
        <pc:chgData name="Alfred Asterjadhi" userId="39de57b9-85c0-4fd1-aaac-8ca2b6560ad0" providerId="ADAL" clId="{22A0EBD2-9BCE-4A33-B754-BF7078D246F8}" dt="2024-06-07T16:47:19.222" v="519"/>
        <pc:sldMkLst>
          <pc:docMk/>
          <pc:sldMk cId="132832093" sldId="267"/>
        </pc:sldMkLst>
        <pc:spChg chg="mod">
          <ac:chgData name="Alfred Asterjadhi" userId="39de57b9-85c0-4fd1-aaac-8ca2b6560ad0" providerId="ADAL" clId="{22A0EBD2-9BCE-4A33-B754-BF7078D246F8}" dt="2024-06-07T16:18:12.412" v="74" actId="20577"/>
          <ac:spMkLst>
            <pc:docMk/>
            <pc:sldMk cId="132832093" sldId="267"/>
            <ac:spMk id="3" creationId="{00000000-0000-0000-0000-000000000000}"/>
          </ac:spMkLst>
        </pc:spChg>
        <pc:spChg chg="mod">
          <ac:chgData name="Alfred Asterjadhi" userId="39de57b9-85c0-4fd1-aaac-8ca2b6560ad0" providerId="ADAL" clId="{22A0EBD2-9BCE-4A33-B754-BF7078D246F8}" dt="2024-06-07T16:47:19.222" v="519"/>
          <ac:spMkLst>
            <pc:docMk/>
            <pc:sldMk cId="132832093" sldId="267"/>
            <ac:spMk id="5" creationId="{00000000-0000-0000-0000-000000000000}"/>
          </ac:spMkLst>
        </pc:spChg>
        <pc:spChg chg="mod">
          <ac:chgData name="Alfred Asterjadhi" userId="39de57b9-85c0-4fd1-aaac-8ca2b6560ad0" providerId="ADAL" clId="{22A0EBD2-9BCE-4A33-B754-BF7078D246F8}" dt="2024-06-07T16:45:46.508" v="441"/>
          <ac:spMkLst>
            <pc:docMk/>
            <pc:sldMk cId="132832093" sldId="267"/>
            <ac:spMk id="7" creationId="{C00CAC69-BF6D-4936-9CE0-D96F88ACD748}"/>
          </ac:spMkLst>
        </pc:spChg>
      </pc:sldChg>
      <pc:sldChg chg="modSp mod">
        <pc:chgData name="Alfred Asterjadhi" userId="39de57b9-85c0-4fd1-aaac-8ca2b6560ad0" providerId="ADAL" clId="{22A0EBD2-9BCE-4A33-B754-BF7078D246F8}" dt="2024-06-11T18:22:44.722" v="555" actId="20577"/>
        <pc:sldMkLst>
          <pc:docMk/>
          <pc:sldMk cId="3976818858" sldId="269"/>
        </pc:sldMkLst>
        <pc:spChg chg="mod">
          <ac:chgData name="Alfred Asterjadhi" userId="39de57b9-85c0-4fd1-aaac-8ca2b6560ad0" providerId="ADAL" clId="{22A0EBD2-9BCE-4A33-B754-BF7078D246F8}" dt="2024-06-07T16:47:22.046" v="521"/>
          <ac:spMkLst>
            <pc:docMk/>
            <pc:sldMk cId="3976818858" sldId="269"/>
            <ac:spMk id="5" creationId="{00000000-0000-0000-0000-000000000000}"/>
          </ac:spMkLst>
        </pc:spChg>
        <pc:spChg chg="mod">
          <ac:chgData name="Alfred Asterjadhi" userId="39de57b9-85c0-4fd1-aaac-8ca2b6560ad0" providerId="ADAL" clId="{22A0EBD2-9BCE-4A33-B754-BF7078D246F8}" dt="2024-06-07T16:45:49.706" v="443"/>
          <ac:spMkLst>
            <pc:docMk/>
            <pc:sldMk cId="3976818858" sldId="269"/>
            <ac:spMk id="6" creationId="{00000000-0000-0000-0000-000000000000}"/>
          </ac:spMkLst>
        </pc:spChg>
        <pc:graphicFrameChg chg="mod modGraphic">
          <ac:chgData name="Alfred Asterjadhi" userId="39de57b9-85c0-4fd1-aaac-8ca2b6560ad0" providerId="ADAL" clId="{22A0EBD2-9BCE-4A33-B754-BF7078D246F8}" dt="2024-06-11T18:22:44.722" v="555" actId="20577"/>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22A0EBD2-9BCE-4A33-B754-BF7078D246F8}" dt="2024-06-07T16:47:13.866" v="515"/>
        <pc:sldMkLst>
          <pc:docMk/>
          <pc:sldMk cId="3387863760" sldId="270"/>
        </pc:sldMkLst>
        <pc:spChg chg="mod">
          <ac:chgData name="Alfred Asterjadhi" userId="39de57b9-85c0-4fd1-aaac-8ca2b6560ad0" providerId="ADAL" clId="{22A0EBD2-9BCE-4A33-B754-BF7078D246F8}" dt="2024-06-07T16:47:13.866" v="515"/>
          <ac:spMkLst>
            <pc:docMk/>
            <pc:sldMk cId="3387863760" sldId="270"/>
            <ac:spMk id="5" creationId="{00000000-0000-0000-0000-000000000000}"/>
          </ac:spMkLst>
        </pc:spChg>
        <pc:spChg chg="mod">
          <ac:chgData name="Alfred Asterjadhi" userId="39de57b9-85c0-4fd1-aaac-8ca2b6560ad0" providerId="ADAL" clId="{22A0EBD2-9BCE-4A33-B754-BF7078D246F8}" dt="2024-06-07T16:45:41.567" v="437"/>
          <ac:spMkLst>
            <pc:docMk/>
            <pc:sldMk cId="3387863760" sldId="270"/>
            <ac:spMk id="8" creationId="{B1C9D975-9B89-429E-A2AD-175C2CE0D83A}"/>
          </ac:spMkLst>
        </pc:spChg>
      </pc:sldChg>
      <pc:sldChg chg="modSp mod">
        <pc:chgData name="Alfred Asterjadhi" userId="39de57b9-85c0-4fd1-aaac-8ca2b6560ad0" providerId="ADAL" clId="{22A0EBD2-9BCE-4A33-B754-BF7078D246F8}" dt="2024-06-11T18:22:25.297" v="552" actId="20577"/>
        <pc:sldMkLst>
          <pc:docMk/>
          <pc:sldMk cId="2243228416" sldId="299"/>
        </pc:sldMkLst>
        <pc:spChg chg="mod">
          <ac:chgData name="Alfred Asterjadhi" userId="39de57b9-85c0-4fd1-aaac-8ca2b6560ad0" providerId="ADAL" clId="{22A0EBD2-9BCE-4A33-B754-BF7078D246F8}" dt="2024-06-11T18:22:25.297" v="552" actId="20577"/>
          <ac:spMkLst>
            <pc:docMk/>
            <pc:sldMk cId="2243228416" sldId="299"/>
            <ac:spMk id="3" creationId="{3857177C-4F12-41D1-AB93-6925069E5DB9}"/>
          </ac:spMkLst>
        </pc:spChg>
        <pc:spChg chg="mod">
          <ac:chgData name="Alfred Asterjadhi" userId="39de57b9-85c0-4fd1-aaac-8ca2b6560ad0" providerId="ADAL" clId="{22A0EBD2-9BCE-4A33-B754-BF7078D246F8}" dt="2024-06-07T16:47:20.647" v="520"/>
          <ac:spMkLst>
            <pc:docMk/>
            <pc:sldMk cId="2243228416" sldId="299"/>
            <ac:spMk id="5" creationId="{8CF711A5-48A8-4157-9E93-9477756656BE}"/>
          </ac:spMkLst>
        </pc:spChg>
        <pc:spChg chg="mod">
          <ac:chgData name="Alfred Asterjadhi" userId="39de57b9-85c0-4fd1-aaac-8ca2b6560ad0" providerId="ADAL" clId="{22A0EBD2-9BCE-4A33-B754-BF7078D246F8}" dt="2024-06-07T16:29:50.322" v="137" actId="20577"/>
          <ac:spMkLst>
            <pc:docMk/>
            <pc:sldMk cId="2243228416" sldId="299"/>
            <ac:spMk id="6" creationId="{CA57C26B-2146-F1F1-CCAD-5EFC80B83624}"/>
          </ac:spMkLst>
        </pc:spChg>
        <pc:spChg chg="mod">
          <ac:chgData name="Alfred Asterjadhi" userId="39de57b9-85c0-4fd1-aaac-8ca2b6560ad0" providerId="ADAL" clId="{22A0EBD2-9BCE-4A33-B754-BF7078D246F8}" dt="2024-06-07T16:45:47.867" v="442"/>
          <ac:spMkLst>
            <pc:docMk/>
            <pc:sldMk cId="2243228416" sldId="299"/>
            <ac:spMk id="8" creationId="{ADA0A8BA-AA59-4AB6-9BD0-89E3B2E275F5}"/>
          </ac:spMkLst>
        </pc:spChg>
      </pc:sldChg>
      <pc:sldChg chg="modSp mod">
        <pc:chgData name="Alfred Asterjadhi" userId="39de57b9-85c0-4fd1-aaac-8ca2b6560ad0" providerId="ADAL" clId="{22A0EBD2-9BCE-4A33-B754-BF7078D246F8}" dt="2024-06-07T16:47:39.958" v="534"/>
        <pc:sldMkLst>
          <pc:docMk/>
          <pc:sldMk cId="1677969607" sldId="323"/>
        </pc:sldMkLst>
        <pc:spChg chg="mod">
          <ac:chgData name="Alfred Asterjadhi" userId="39de57b9-85c0-4fd1-aaac-8ca2b6560ad0" providerId="ADAL" clId="{22A0EBD2-9BCE-4A33-B754-BF7078D246F8}" dt="2024-06-07T16:47:39.958" v="534"/>
          <ac:spMkLst>
            <pc:docMk/>
            <pc:sldMk cId="1677969607" sldId="323"/>
            <ac:spMk id="5" creationId="{7BB7400A-B03D-4052-B272-099D56461E76}"/>
          </ac:spMkLst>
        </pc:spChg>
        <pc:spChg chg="mod">
          <ac:chgData name="Alfred Asterjadhi" userId="39de57b9-85c0-4fd1-aaac-8ca2b6560ad0" providerId="ADAL" clId="{22A0EBD2-9BCE-4A33-B754-BF7078D246F8}" dt="2024-06-07T16:46:06.144" v="456"/>
          <ac:spMkLst>
            <pc:docMk/>
            <pc:sldMk cId="1677969607" sldId="323"/>
            <ac:spMk id="7" creationId="{247ADCDE-7164-400D-8B27-4BAED4FE7810}"/>
          </ac:spMkLst>
        </pc:spChg>
      </pc:sldChg>
      <pc:sldChg chg="modSp mod">
        <pc:chgData name="Alfred Asterjadhi" userId="39de57b9-85c0-4fd1-aaac-8ca2b6560ad0" providerId="ADAL" clId="{22A0EBD2-9BCE-4A33-B754-BF7078D246F8}" dt="2024-06-07T16:47:04.529" v="507"/>
        <pc:sldMkLst>
          <pc:docMk/>
          <pc:sldMk cId="1908471061" sldId="328"/>
        </pc:sldMkLst>
        <pc:spChg chg="mod">
          <ac:chgData name="Alfred Asterjadhi" userId="39de57b9-85c0-4fd1-aaac-8ca2b6560ad0" providerId="ADAL" clId="{22A0EBD2-9BCE-4A33-B754-BF7078D246F8}" dt="2024-06-07T16:47:04.529" v="507"/>
          <ac:spMkLst>
            <pc:docMk/>
            <pc:sldMk cId="1908471061" sldId="328"/>
            <ac:spMk id="5" creationId="{129539AA-C575-4B64-A153-B33835CC5C64}"/>
          </ac:spMkLst>
        </pc:spChg>
        <pc:spChg chg="mod">
          <ac:chgData name="Alfred Asterjadhi" userId="39de57b9-85c0-4fd1-aaac-8ca2b6560ad0" providerId="ADAL" clId="{22A0EBD2-9BCE-4A33-B754-BF7078D246F8}" dt="2024-06-07T16:45:33.984" v="431"/>
          <ac:spMkLst>
            <pc:docMk/>
            <pc:sldMk cId="1908471061" sldId="328"/>
            <ac:spMk id="6" creationId="{FCA6EDD1-4720-45B9-8B18-08C7AF47C492}"/>
          </ac:spMkLst>
        </pc:spChg>
      </pc:sldChg>
      <pc:sldChg chg="modSp mod">
        <pc:chgData name="Alfred Asterjadhi" userId="39de57b9-85c0-4fd1-aaac-8ca2b6560ad0" providerId="ADAL" clId="{22A0EBD2-9BCE-4A33-B754-BF7078D246F8}" dt="2024-06-07T16:47:15.358" v="516"/>
        <pc:sldMkLst>
          <pc:docMk/>
          <pc:sldMk cId="15571502" sldId="330"/>
        </pc:sldMkLst>
        <pc:spChg chg="mod">
          <ac:chgData name="Alfred Asterjadhi" userId="39de57b9-85c0-4fd1-aaac-8ca2b6560ad0" providerId="ADAL" clId="{22A0EBD2-9BCE-4A33-B754-BF7078D246F8}" dt="2024-06-07T16:47:15.358" v="516"/>
          <ac:spMkLst>
            <pc:docMk/>
            <pc:sldMk cId="15571502" sldId="330"/>
            <ac:spMk id="5" creationId="{4CEAF0B7-13F0-4870-98EA-D07843CBF773}"/>
          </ac:spMkLst>
        </pc:spChg>
        <pc:spChg chg="mod">
          <ac:chgData name="Alfred Asterjadhi" userId="39de57b9-85c0-4fd1-aaac-8ca2b6560ad0" providerId="ADAL" clId="{22A0EBD2-9BCE-4A33-B754-BF7078D246F8}" dt="2024-06-07T16:45:42.853" v="438"/>
          <ac:spMkLst>
            <pc:docMk/>
            <pc:sldMk cId="15571502" sldId="330"/>
            <ac:spMk id="6" creationId="{5C48BDE3-7807-417F-A4F1-5356D38590CA}"/>
          </ac:spMkLst>
        </pc:spChg>
      </pc:sldChg>
      <pc:sldChg chg="modSp mod">
        <pc:chgData name="Alfred Asterjadhi" userId="39de57b9-85c0-4fd1-aaac-8ca2b6560ad0" providerId="ADAL" clId="{22A0EBD2-9BCE-4A33-B754-BF7078D246F8}" dt="2024-06-07T16:47:16.663" v="517"/>
        <pc:sldMkLst>
          <pc:docMk/>
          <pc:sldMk cId="3200711991" sldId="331"/>
        </pc:sldMkLst>
        <pc:spChg chg="mod">
          <ac:chgData name="Alfred Asterjadhi" userId="39de57b9-85c0-4fd1-aaac-8ca2b6560ad0" providerId="ADAL" clId="{22A0EBD2-9BCE-4A33-B754-BF7078D246F8}" dt="2024-06-07T16:47:16.663" v="517"/>
          <ac:spMkLst>
            <pc:docMk/>
            <pc:sldMk cId="3200711991" sldId="331"/>
            <ac:spMk id="5" creationId="{FBD3C684-FD25-431F-9B76-4EBFC4BFB389}"/>
          </ac:spMkLst>
        </pc:spChg>
        <pc:spChg chg="mod">
          <ac:chgData name="Alfred Asterjadhi" userId="39de57b9-85c0-4fd1-aaac-8ca2b6560ad0" providerId="ADAL" clId="{22A0EBD2-9BCE-4A33-B754-BF7078D246F8}" dt="2024-06-07T16:45:44.084" v="439"/>
          <ac:spMkLst>
            <pc:docMk/>
            <pc:sldMk cId="3200711991" sldId="331"/>
            <ac:spMk id="6" creationId="{C3BF5992-FFFD-4B64-900D-0590BA3C03CE}"/>
          </ac:spMkLst>
        </pc:spChg>
      </pc:sldChg>
      <pc:sldChg chg="modSp mod">
        <pc:chgData name="Alfred Asterjadhi" userId="39de57b9-85c0-4fd1-aaac-8ca2b6560ad0" providerId="ADAL" clId="{22A0EBD2-9BCE-4A33-B754-BF7078D246F8}" dt="2024-06-07T16:47:17.974" v="518"/>
        <pc:sldMkLst>
          <pc:docMk/>
          <pc:sldMk cId="2409609221" sldId="332"/>
        </pc:sldMkLst>
        <pc:spChg chg="mod">
          <ac:chgData name="Alfred Asterjadhi" userId="39de57b9-85c0-4fd1-aaac-8ca2b6560ad0" providerId="ADAL" clId="{22A0EBD2-9BCE-4A33-B754-BF7078D246F8}" dt="2024-06-07T16:47:17.974" v="518"/>
          <ac:spMkLst>
            <pc:docMk/>
            <pc:sldMk cId="2409609221" sldId="332"/>
            <ac:spMk id="5" creationId="{14A4D191-9514-42B5-92E6-35B1FB060457}"/>
          </ac:spMkLst>
        </pc:spChg>
        <pc:spChg chg="mod">
          <ac:chgData name="Alfred Asterjadhi" userId="39de57b9-85c0-4fd1-aaac-8ca2b6560ad0" providerId="ADAL" clId="{22A0EBD2-9BCE-4A33-B754-BF7078D246F8}" dt="2024-06-07T16:45:45.300" v="440"/>
          <ac:spMkLst>
            <pc:docMk/>
            <pc:sldMk cId="2409609221" sldId="332"/>
            <ac:spMk id="6" creationId="{2B4D6F20-084B-4EE9-AD6D-290838010348}"/>
          </ac:spMkLst>
        </pc:spChg>
      </pc:sldChg>
      <pc:sldChg chg="modSp mod">
        <pc:chgData name="Alfred Asterjadhi" userId="39de57b9-85c0-4fd1-aaac-8ca2b6560ad0" providerId="ADAL" clId="{22A0EBD2-9BCE-4A33-B754-BF7078D246F8}" dt="2024-06-11T18:21:36.099" v="535"/>
        <pc:sldMkLst>
          <pc:docMk/>
          <pc:sldMk cId="3843208451" sldId="333"/>
        </pc:sldMkLst>
        <pc:spChg chg="mod">
          <ac:chgData name="Alfred Asterjadhi" userId="39de57b9-85c0-4fd1-aaac-8ca2b6560ad0" providerId="ADAL" clId="{22A0EBD2-9BCE-4A33-B754-BF7078D246F8}" dt="2024-06-11T18:21:36.099" v="535"/>
          <ac:spMkLst>
            <pc:docMk/>
            <pc:sldMk cId="3843208451" sldId="333"/>
            <ac:spMk id="3" creationId="{918D7AE7-F661-4AD4-9210-88B6E5699ED9}"/>
          </ac:spMkLst>
        </pc:spChg>
        <pc:spChg chg="mod">
          <ac:chgData name="Alfred Asterjadhi" userId="39de57b9-85c0-4fd1-aaac-8ca2b6560ad0" providerId="ADAL" clId="{22A0EBD2-9BCE-4A33-B754-BF7078D246F8}" dt="2024-06-07T16:46:59.089" v="503"/>
          <ac:spMkLst>
            <pc:docMk/>
            <pc:sldMk cId="3843208451" sldId="333"/>
            <ac:spMk id="5" creationId="{E787A685-947C-4807-9649-FFA5DB763112}"/>
          </ac:spMkLst>
        </pc:spChg>
        <pc:spChg chg="mod">
          <ac:chgData name="Alfred Asterjadhi" userId="39de57b9-85c0-4fd1-aaac-8ca2b6560ad0" providerId="ADAL" clId="{22A0EBD2-9BCE-4A33-B754-BF7078D246F8}" dt="2024-06-07T16:45:28.052" v="427"/>
          <ac:spMkLst>
            <pc:docMk/>
            <pc:sldMk cId="3843208451" sldId="333"/>
            <ac:spMk id="6" creationId="{A8221584-6364-48AC-B1C3-833137C81726}"/>
          </ac:spMkLst>
        </pc:spChg>
      </pc:sldChg>
      <pc:sldChg chg="modSp mod">
        <pc:chgData name="Alfred Asterjadhi" userId="39de57b9-85c0-4fd1-aaac-8ca2b6560ad0" providerId="ADAL" clId="{22A0EBD2-9BCE-4A33-B754-BF7078D246F8}" dt="2024-06-07T16:47:01.928" v="505"/>
        <pc:sldMkLst>
          <pc:docMk/>
          <pc:sldMk cId="3977221359" sldId="340"/>
        </pc:sldMkLst>
        <pc:spChg chg="mod">
          <ac:chgData name="Alfred Asterjadhi" userId="39de57b9-85c0-4fd1-aaac-8ca2b6560ad0" providerId="ADAL" clId="{22A0EBD2-9BCE-4A33-B754-BF7078D246F8}" dt="2024-06-07T16:47:01.928" v="505"/>
          <ac:spMkLst>
            <pc:docMk/>
            <pc:sldMk cId="3977221359" sldId="340"/>
            <ac:spMk id="5" creationId="{8A364289-E041-4B41-9D21-CA52958B93A8}"/>
          </ac:spMkLst>
        </pc:spChg>
        <pc:spChg chg="mod">
          <ac:chgData name="Alfred Asterjadhi" userId="39de57b9-85c0-4fd1-aaac-8ca2b6560ad0" providerId="ADAL" clId="{22A0EBD2-9BCE-4A33-B754-BF7078D246F8}" dt="2024-06-07T16:45:31.340" v="429"/>
          <ac:spMkLst>
            <pc:docMk/>
            <pc:sldMk cId="3977221359" sldId="340"/>
            <ac:spMk id="6" creationId="{BC264D22-EE96-4B0F-90AA-B4358FF19246}"/>
          </ac:spMkLst>
        </pc:spChg>
      </pc:sldChg>
      <pc:sldChg chg="del">
        <pc:chgData name="Alfred Asterjadhi" userId="39de57b9-85c0-4fd1-aaac-8ca2b6560ad0" providerId="ADAL" clId="{22A0EBD2-9BCE-4A33-B754-BF7078D246F8}" dt="2024-06-07T16:41:38.960" v="384" actId="47"/>
        <pc:sldMkLst>
          <pc:docMk/>
          <pc:sldMk cId="3930036297" sldId="356"/>
        </pc:sldMkLst>
      </pc:sldChg>
      <pc:sldChg chg="delSp modSp mod">
        <pc:chgData name="Alfred Asterjadhi" userId="39de57b9-85c0-4fd1-aaac-8ca2b6560ad0" providerId="ADAL" clId="{22A0EBD2-9BCE-4A33-B754-BF7078D246F8}" dt="2024-06-07T16:47:34.281" v="530"/>
        <pc:sldMkLst>
          <pc:docMk/>
          <pc:sldMk cId="3576977642" sldId="362"/>
        </pc:sldMkLst>
        <pc:spChg chg="mod">
          <ac:chgData name="Alfred Asterjadhi" userId="39de57b9-85c0-4fd1-aaac-8ca2b6560ad0" providerId="ADAL" clId="{22A0EBD2-9BCE-4A33-B754-BF7078D246F8}" dt="2024-06-07T16:41:54.520" v="403" actId="20577"/>
          <ac:spMkLst>
            <pc:docMk/>
            <pc:sldMk cId="3576977642" sldId="362"/>
            <ac:spMk id="2" creationId="{0EAF4D72-7EB5-22A3-403A-E095C87E6E26}"/>
          </ac:spMkLst>
        </pc:spChg>
        <pc:spChg chg="mod">
          <ac:chgData name="Alfred Asterjadhi" userId="39de57b9-85c0-4fd1-aaac-8ca2b6560ad0" providerId="ADAL" clId="{22A0EBD2-9BCE-4A33-B754-BF7078D246F8}" dt="2024-06-07T16:47:34.281" v="530"/>
          <ac:spMkLst>
            <pc:docMk/>
            <pc:sldMk cId="3576977642" sldId="362"/>
            <ac:spMk id="5" creationId="{842B70E7-0012-CD41-8829-02BD81D114F8}"/>
          </ac:spMkLst>
        </pc:spChg>
        <pc:spChg chg="mod">
          <ac:chgData name="Alfred Asterjadhi" userId="39de57b9-85c0-4fd1-aaac-8ca2b6560ad0" providerId="ADAL" clId="{22A0EBD2-9BCE-4A33-B754-BF7078D246F8}" dt="2024-06-07T16:46:01.254" v="452"/>
          <ac:spMkLst>
            <pc:docMk/>
            <pc:sldMk cId="3576977642" sldId="362"/>
            <ac:spMk id="6" creationId="{3DD21102-AAEB-13F6-15EC-3CBBC04B5637}"/>
          </ac:spMkLst>
        </pc:spChg>
        <pc:spChg chg="del">
          <ac:chgData name="Alfred Asterjadhi" userId="39de57b9-85c0-4fd1-aaac-8ca2b6560ad0" providerId="ADAL" clId="{22A0EBD2-9BCE-4A33-B754-BF7078D246F8}" dt="2024-06-07T16:42:38.788" v="415" actId="478"/>
          <ac:spMkLst>
            <pc:docMk/>
            <pc:sldMk cId="3576977642" sldId="362"/>
            <ac:spMk id="13" creationId="{52B52CA9-635D-CC13-F2C2-9C3799381C7A}"/>
          </ac:spMkLst>
        </pc:spChg>
        <pc:spChg chg="del">
          <ac:chgData name="Alfred Asterjadhi" userId="39de57b9-85c0-4fd1-aaac-8ca2b6560ad0" providerId="ADAL" clId="{22A0EBD2-9BCE-4A33-B754-BF7078D246F8}" dt="2024-06-07T16:42:37.514" v="414" actId="478"/>
          <ac:spMkLst>
            <pc:docMk/>
            <pc:sldMk cId="3576977642" sldId="362"/>
            <ac:spMk id="14" creationId="{EA241379-D74E-02D7-A250-4BC607C3BFED}"/>
          </ac:spMkLst>
        </pc:spChg>
        <pc:spChg chg="del">
          <ac:chgData name="Alfred Asterjadhi" userId="39de57b9-85c0-4fd1-aaac-8ca2b6560ad0" providerId="ADAL" clId="{22A0EBD2-9BCE-4A33-B754-BF7078D246F8}" dt="2024-06-07T16:42:36.158" v="413" actId="478"/>
          <ac:spMkLst>
            <pc:docMk/>
            <pc:sldMk cId="3576977642" sldId="362"/>
            <ac:spMk id="15" creationId="{9EEB6803-41CC-3A77-1B83-6EBD5F1B5091}"/>
          </ac:spMkLst>
        </pc:spChg>
        <pc:spChg chg="mod">
          <ac:chgData name="Alfred Asterjadhi" userId="39de57b9-85c0-4fd1-aaac-8ca2b6560ad0" providerId="ADAL" clId="{22A0EBD2-9BCE-4A33-B754-BF7078D246F8}" dt="2024-06-07T16:41:49.506" v="392" actId="5793"/>
          <ac:spMkLst>
            <pc:docMk/>
            <pc:sldMk cId="3576977642" sldId="362"/>
            <ac:spMk id="16" creationId="{CA1A1623-65F8-E7F3-860B-98677C489FFA}"/>
          </ac:spMkLst>
        </pc:spChg>
        <pc:spChg chg="del">
          <ac:chgData name="Alfred Asterjadhi" userId="39de57b9-85c0-4fd1-aaac-8ca2b6560ad0" providerId="ADAL" clId="{22A0EBD2-9BCE-4A33-B754-BF7078D246F8}" dt="2024-06-07T16:42:33.314" v="412" actId="478"/>
          <ac:spMkLst>
            <pc:docMk/>
            <pc:sldMk cId="3576977642" sldId="362"/>
            <ac:spMk id="17" creationId="{9FA8A9E4-8210-DC7B-CB87-201A6F271186}"/>
          </ac:spMkLst>
        </pc:spChg>
        <pc:spChg chg="mod">
          <ac:chgData name="Alfred Asterjadhi" userId="39de57b9-85c0-4fd1-aaac-8ca2b6560ad0" providerId="ADAL" clId="{22A0EBD2-9BCE-4A33-B754-BF7078D246F8}" dt="2024-06-07T16:42:06.158" v="406" actId="20577"/>
          <ac:spMkLst>
            <pc:docMk/>
            <pc:sldMk cId="3576977642" sldId="362"/>
            <ac:spMk id="24" creationId="{1387A76C-8C0A-F2EE-3028-D8C9D7C19295}"/>
          </ac:spMkLst>
        </pc:spChg>
        <pc:spChg chg="mod">
          <ac:chgData name="Alfred Asterjadhi" userId="39de57b9-85c0-4fd1-aaac-8ca2b6560ad0" providerId="ADAL" clId="{22A0EBD2-9BCE-4A33-B754-BF7078D246F8}" dt="2024-06-07T16:42:21.496" v="411" actId="20577"/>
          <ac:spMkLst>
            <pc:docMk/>
            <pc:sldMk cId="3576977642" sldId="362"/>
            <ac:spMk id="28" creationId="{DD4D30E1-6A7B-643A-A738-886462607E93}"/>
          </ac:spMkLst>
        </pc:spChg>
        <pc:spChg chg="mod">
          <ac:chgData name="Alfred Asterjadhi" userId="39de57b9-85c0-4fd1-aaac-8ca2b6560ad0" providerId="ADAL" clId="{22A0EBD2-9BCE-4A33-B754-BF7078D246F8}" dt="2024-06-07T16:42:17.916" v="410" actId="20577"/>
          <ac:spMkLst>
            <pc:docMk/>
            <pc:sldMk cId="3576977642" sldId="362"/>
            <ac:spMk id="29" creationId="{53DF5AB4-C56F-8AFE-1FFC-6DD6481037F0}"/>
          </ac:spMkLst>
        </pc:spChg>
        <pc:spChg chg="mod">
          <ac:chgData name="Alfred Asterjadhi" userId="39de57b9-85c0-4fd1-aaac-8ca2b6560ad0" providerId="ADAL" clId="{22A0EBD2-9BCE-4A33-B754-BF7078D246F8}" dt="2024-06-07T16:42:13.202" v="407" actId="20577"/>
          <ac:spMkLst>
            <pc:docMk/>
            <pc:sldMk cId="3576977642" sldId="362"/>
            <ac:spMk id="30" creationId="{0CF9BAA6-984B-BF52-E2DB-60CC1F424EAA}"/>
          </ac:spMkLst>
        </pc:spChg>
        <pc:grpChg chg="del">
          <ac:chgData name="Alfred Asterjadhi" userId="39de57b9-85c0-4fd1-aaac-8ca2b6560ad0" providerId="ADAL" clId="{22A0EBD2-9BCE-4A33-B754-BF7078D246F8}" dt="2024-06-07T16:42:40.396" v="416" actId="478"/>
          <ac:grpSpMkLst>
            <pc:docMk/>
            <pc:sldMk cId="3576977642" sldId="362"/>
            <ac:grpSpMk id="10" creationId="{23BDDF2D-941B-AD61-224D-7FBF8FE22762}"/>
          </ac:grpSpMkLst>
        </pc:grpChg>
      </pc:sldChg>
      <pc:sldChg chg="delSp modSp mod">
        <pc:chgData name="Alfred Asterjadhi" userId="39de57b9-85c0-4fd1-aaac-8ca2b6560ad0" providerId="ADAL" clId="{22A0EBD2-9BCE-4A33-B754-BF7078D246F8}" dt="2024-06-07T16:47:26.087" v="524"/>
        <pc:sldMkLst>
          <pc:docMk/>
          <pc:sldMk cId="1843331871" sldId="365"/>
        </pc:sldMkLst>
        <pc:spChg chg="mod">
          <ac:chgData name="Alfred Asterjadhi" userId="39de57b9-85c0-4fd1-aaac-8ca2b6560ad0" providerId="ADAL" clId="{22A0EBD2-9BCE-4A33-B754-BF7078D246F8}" dt="2024-06-07T16:34:21.325" v="213" actId="6549"/>
          <ac:spMkLst>
            <pc:docMk/>
            <pc:sldMk cId="1843331871" sldId="365"/>
            <ac:spMk id="2" creationId="{0753DF19-5604-D757-CF21-A9FC2116E8DC}"/>
          </ac:spMkLst>
        </pc:spChg>
        <pc:spChg chg="mod">
          <ac:chgData name="Alfred Asterjadhi" userId="39de57b9-85c0-4fd1-aaac-8ca2b6560ad0" providerId="ADAL" clId="{22A0EBD2-9BCE-4A33-B754-BF7078D246F8}" dt="2024-06-07T16:47:26.087" v="524"/>
          <ac:spMkLst>
            <pc:docMk/>
            <pc:sldMk cId="1843331871" sldId="365"/>
            <ac:spMk id="5" creationId="{73293754-77B9-AF3C-66B0-AC1E188A985E}"/>
          </ac:spMkLst>
        </pc:spChg>
        <pc:spChg chg="mod">
          <ac:chgData name="Alfred Asterjadhi" userId="39de57b9-85c0-4fd1-aaac-8ca2b6560ad0" providerId="ADAL" clId="{22A0EBD2-9BCE-4A33-B754-BF7078D246F8}" dt="2024-06-07T16:45:54.028" v="446"/>
          <ac:spMkLst>
            <pc:docMk/>
            <pc:sldMk cId="1843331871" sldId="365"/>
            <ac:spMk id="6" creationId="{6ACA49CE-D01F-5C62-094F-BCB7174FDE18}"/>
          </ac:spMkLst>
        </pc:spChg>
        <pc:spChg chg="mod">
          <ac:chgData name="Alfred Asterjadhi" userId="39de57b9-85c0-4fd1-aaac-8ca2b6560ad0" providerId="ADAL" clId="{22A0EBD2-9BCE-4A33-B754-BF7078D246F8}" dt="2024-06-07T16:35:10.176" v="280" actId="20577"/>
          <ac:spMkLst>
            <pc:docMk/>
            <pc:sldMk cId="1843331871" sldId="365"/>
            <ac:spMk id="10" creationId="{C94BFE34-E164-362E-520A-13529A3EC875}"/>
          </ac:spMkLst>
        </pc:spChg>
        <pc:grpChg chg="del">
          <ac:chgData name="Alfred Asterjadhi" userId="39de57b9-85c0-4fd1-aaac-8ca2b6560ad0" providerId="ADAL" clId="{22A0EBD2-9BCE-4A33-B754-BF7078D246F8}" dt="2024-06-07T16:34:09.747" v="210" actId="478"/>
          <ac:grpSpMkLst>
            <pc:docMk/>
            <pc:sldMk cId="1843331871" sldId="365"/>
            <ac:grpSpMk id="13" creationId="{9A9AD182-A9F8-0BE6-385A-982AFC8CC387}"/>
          </ac:grpSpMkLst>
        </pc:grpChg>
      </pc:sldChg>
      <pc:sldChg chg="modSp mod">
        <pc:chgData name="Alfred Asterjadhi" userId="39de57b9-85c0-4fd1-aaac-8ca2b6560ad0" providerId="ADAL" clId="{22A0EBD2-9BCE-4A33-B754-BF7078D246F8}" dt="2024-06-07T16:47:36.917" v="532"/>
        <pc:sldMkLst>
          <pc:docMk/>
          <pc:sldMk cId="3530745078" sldId="981"/>
        </pc:sldMkLst>
        <pc:spChg chg="mod">
          <ac:chgData name="Alfred Asterjadhi" userId="39de57b9-85c0-4fd1-aaac-8ca2b6560ad0" providerId="ADAL" clId="{22A0EBD2-9BCE-4A33-B754-BF7078D246F8}" dt="2024-06-07T16:47:36.917" v="532"/>
          <ac:spMkLst>
            <pc:docMk/>
            <pc:sldMk cId="3530745078" sldId="981"/>
            <ac:spMk id="5" creationId="{CEC04750-60AF-6109-1428-A899F892E11A}"/>
          </ac:spMkLst>
        </pc:spChg>
        <pc:spChg chg="mod">
          <ac:chgData name="Alfred Asterjadhi" userId="39de57b9-85c0-4fd1-aaac-8ca2b6560ad0" providerId="ADAL" clId="{22A0EBD2-9BCE-4A33-B754-BF7078D246F8}" dt="2024-06-07T16:46:03.742" v="454"/>
          <ac:spMkLst>
            <pc:docMk/>
            <pc:sldMk cId="3530745078" sldId="981"/>
            <ac:spMk id="6" creationId="{5B730E83-9DC1-A5C8-2ED5-67E59F091639}"/>
          </ac:spMkLst>
        </pc:spChg>
      </pc:sldChg>
      <pc:sldChg chg="modSp mod">
        <pc:chgData name="Alfred Asterjadhi" userId="39de57b9-85c0-4fd1-aaac-8ca2b6560ad0" providerId="ADAL" clId="{22A0EBD2-9BCE-4A33-B754-BF7078D246F8}" dt="2024-06-07T16:47:33.039" v="529"/>
        <pc:sldMkLst>
          <pc:docMk/>
          <pc:sldMk cId="3140364693" sldId="997"/>
        </pc:sldMkLst>
        <pc:spChg chg="mod">
          <ac:chgData name="Alfred Asterjadhi" userId="39de57b9-85c0-4fd1-aaac-8ca2b6560ad0" providerId="ADAL" clId="{22A0EBD2-9BCE-4A33-B754-BF7078D246F8}" dt="2024-06-07T16:47:33.039" v="529"/>
          <ac:spMkLst>
            <pc:docMk/>
            <pc:sldMk cId="3140364693" sldId="997"/>
            <ac:spMk id="5" creationId="{9875C167-778F-CFEE-1F8A-23FE481B42AE}"/>
          </ac:spMkLst>
        </pc:spChg>
        <pc:spChg chg="mod">
          <ac:chgData name="Alfred Asterjadhi" userId="39de57b9-85c0-4fd1-aaac-8ca2b6560ad0" providerId="ADAL" clId="{22A0EBD2-9BCE-4A33-B754-BF7078D246F8}" dt="2024-06-07T16:46:00.066" v="451"/>
          <ac:spMkLst>
            <pc:docMk/>
            <pc:sldMk cId="3140364693" sldId="997"/>
            <ac:spMk id="6" creationId="{29CFE1A9-332B-2B06-C330-B9EB4742F3D1}"/>
          </ac:spMkLst>
        </pc:spChg>
      </pc:sldChg>
      <pc:sldChg chg="modSp mod">
        <pc:chgData name="Alfred Asterjadhi" userId="39de57b9-85c0-4fd1-aaac-8ca2b6560ad0" providerId="ADAL" clId="{22A0EBD2-9BCE-4A33-B754-BF7078D246F8}" dt="2024-06-07T16:47:23.531" v="522"/>
        <pc:sldMkLst>
          <pc:docMk/>
          <pc:sldMk cId="3395387797" sldId="1002"/>
        </pc:sldMkLst>
        <pc:spChg chg="mod">
          <ac:chgData name="Alfred Asterjadhi" userId="39de57b9-85c0-4fd1-aaac-8ca2b6560ad0" providerId="ADAL" clId="{22A0EBD2-9BCE-4A33-B754-BF7078D246F8}" dt="2024-06-07T16:45:51.432" v="444"/>
          <ac:spMkLst>
            <pc:docMk/>
            <pc:sldMk cId="3395387797" sldId="1002"/>
            <ac:spMk id="3" creationId="{D20906E0-F900-4991-83B1-675F5B67FA2D}"/>
          </ac:spMkLst>
        </pc:spChg>
        <pc:spChg chg="mod">
          <ac:chgData name="Alfred Asterjadhi" userId="39de57b9-85c0-4fd1-aaac-8ca2b6560ad0" providerId="ADAL" clId="{22A0EBD2-9BCE-4A33-B754-BF7078D246F8}" dt="2024-06-07T16:47:23.531" v="522"/>
          <ac:spMkLst>
            <pc:docMk/>
            <pc:sldMk cId="3395387797" sldId="1002"/>
            <ac:spMk id="4" creationId="{CA1A5643-4D6B-47E2-9F58-7F7F34A069C9}"/>
          </ac:spMkLst>
        </pc:spChg>
        <pc:graphicFrameChg chg="modGraphic">
          <ac:chgData name="Alfred Asterjadhi" userId="39de57b9-85c0-4fd1-aaac-8ca2b6560ad0" providerId="ADAL" clId="{22A0EBD2-9BCE-4A33-B754-BF7078D246F8}" dt="2024-06-07T16:32:30.689" v="174" actId="2161"/>
          <ac:graphicFrameMkLst>
            <pc:docMk/>
            <pc:sldMk cId="3395387797" sldId="1002"/>
            <ac:graphicFrameMk id="6" creationId="{F4A90C7D-18B6-9189-6321-A3F7979F9A3B}"/>
          </ac:graphicFrameMkLst>
        </pc:graphicFrameChg>
      </pc:sldChg>
      <pc:sldChg chg="addSp delSp modSp mod">
        <pc:chgData name="Alfred Asterjadhi" userId="39de57b9-85c0-4fd1-aaac-8ca2b6560ad0" providerId="ADAL" clId="{22A0EBD2-9BCE-4A33-B754-BF7078D246F8}" dt="2024-06-07T16:47:35.651" v="531"/>
        <pc:sldMkLst>
          <pc:docMk/>
          <pc:sldMk cId="3502069675" sldId="1014"/>
        </pc:sldMkLst>
        <pc:spChg chg="mod">
          <ac:chgData name="Alfred Asterjadhi" userId="39de57b9-85c0-4fd1-aaac-8ca2b6560ad0" providerId="ADAL" clId="{22A0EBD2-9BCE-4A33-B754-BF7078D246F8}" dt="2024-06-07T16:47:35.651" v="531"/>
          <ac:spMkLst>
            <pc:docMk/>
            <pc:sldMk cId="3502069675" sldId="1014"/>
            <ac:spMk id="5" creationId="{C100C689-5F6F-4287-7B1F-79D5C6E45402}"/>
          </ac:spMkLst>
        </pc:spChg>
        <pc:spChg chg="mod">
          <ac:chgData name="Alfred Asterjadhi" userId="39de57b9-85c0-4fd1-aaac-8ca2b6560ad0" providerId="ADAL" clId="{22A0EBD2-9BCE-4A33-B754-BF7078D246F8}" dt="2024-06-07T16:46:02.469" v="453"/>
          <ac:spMkLst>
            <pc:docMk/>
            <pc:sldMk cId="3502069675" sldId="1014"/>
            <ac:spMk id="6" creationId="{33E650DE-220E-373E-8A82-1E6F3D3A9179}"/>
          </ac:spMkLst>
        </pc:spChg>
        <pc:spChg chg="add mod">
          <ac:chgData name="Alfred Asterjadhi" userId="39de57b9-85c0-4fd1-aaac-8ca2b6560ad0" providerId="ADAL" clId="{22A0EBD2-9BCE-4A33-B754-BF7078D246F8}" dt="2024-06-07T16:43:38.861" v="418"/>
          <ac:spMkLst>
            <pc:docMk/>
            <pc:sldMk cId="3502069675" sldId="1014"/>
            <ac:spMk id="8" creationId="{6C5E22EE-58E2-9A7A-D1CF-886744A8F832}"/>
          </ac:spMkLst>
        </pc:spChg>
        <pc:spChg chg="add mod">
          <ac:chgData name="Alfred Asterjadhi" userId="39de57b9-85c0-4fd1-aaac-8ca2b6560ad0" providerId="ADAL" clId="{22A0EBD2-9BCE-4A33-B754-BF7078D246F8}" dt="2024-06-07T16:43:38.861" v="418"/>
          <ac:spMkLst>
            <pc:docMk/>
            <pc:sldMk cId="3502069675" sldId="1014"/>
            <ac:spMk id="10" creationId="{31EF1128-5FC5-4ED4-4A43-2E8D3B817A73}"/>
          </ac:spMkLst>
        </pc:spChg>
        <pc:spChg chg="add mod">
          <ac:chgData name="Alfred Asterjadhi" userId="39de57b9-85c0-4fd1-aaac-8ca2b6560ad0" providerId="ADAL" clId="{22A0EBD2-9BCE-4A33-B754-BF7078D246F8}" dt="2024-06-07T16:43:38.861" v="418"/>
          <ac:spMkLst>
            <pc:docMk/>
            <pc:sldMk cId="3502069675" sldId="1014"/>
            <ac:spMk id="11" creationId="{6F5997A5-6619-9D3E-A217-0AD71E0A8C70}"/>
          </ac:spMkLst>
        </pc:spChg>
        <pc:spChg chg="del">
          <ac:chgData name="Alfred Asterjadhi" userId="39de57b9-85c0-4fd1-aaac-8ca2b6560ad0" providerId="ADAL" clId="{22A0EBD2-9BCE-4A33-B754-BF7078D246F8}" dt="2024-06-07T16:43:37.643" v="417" actId="478"/>
          <ac:spMkLst>
            <pc:docMk/>
            <pc:sldMk cId="3502069675" sldId="1014"/>
            <ac:spMk id="12" creationId="{F02AAE22-CD20-41E8-4E3B-BBE24BA531E6}"/>
          </ac:spMkLst>
        </pc:spChg>
        <pc:spChg chg="del">
          <ac:chgData name="Alfred Asterjadhi" userId="39de57b9-85c0-4fd1-aaac-8ca2b6560ad0" providerId="ADAL" clId="{22A0EBD2-9BCE-4A33-B754-BF7078D246F8}" dt="2024-06-07T16:43:37.643" v="417" actId="478"/>
          <ac:spMkLst>
            <pc:docMk/>
            <pc:sldMk cId="3502069675" sldId="1014"/>
            <ac:spMk id="13" creationId="{58DC4483-8FCC-FB39-B172-F10D1A7E34DF}"/>
          </ac:spMkLst>
        </pc:spChg>
        <pc:spChg chg="del">
          <ac:chgData name="Alfred Asterjadhi" userId="39de57b9-85c0-4fd1-aaac-8ca2b6560ad0" providerId="ADAL" clId="{22A0EBD2-9BCE-4A33-B754-BF7078D246F8}" dt="2024-06-07T16:43:37.643" v="417" actId="478"/>
          <ac:spMkLst>
            <pc:docMk/>
            <pc:sldMk cId="3502069675" sldId="1014"/>
            <ac:spMk id="14" creationId="{5010A2F4-53EA-7902-A741-87187EFE35D3}"/>
          </ac:spMkLst>
        </pc:spChg>
        <pc:spChg chg="del">
          <ac:chgData name="Alfred Asterjadhi" userId="39de57b9-85c0-4fd1-aaac-8ca2b6560ad0" providerId="ADAL" clId="{22A0EBD2-9BCE-4A33-B754-BF7078D246F8}" dt="2024-06-07T16:43:37.643" v="417" actId="478"/>
          <ac:spMkLst>
            <pc:docMk/>
            <pc:sldMk cId="3502069675" sldId="1014"/>
            <ac:spMk id="15" creationId="{C8B16180-9501-749E-B9EE-823CD4D9D5D1}"/>
          </ac:spMkLst>
        </pc:spChg>
        <pc:spChg chg="add mod">
          <ac:chgData name="Alfred Asterjadhi" userId="39de57b9-85c0-4fd1-aaac-8ca2b6560ad0" providerId="ADAL" clId="{22A0EBD2-9BCE-4A33-B754-BF7078D246F8}" dt="2024-06-07T16:43:38.861" v="418"/>
          <ac:spMkLst>
            <pc:docMk/>
            <pc:sldMk cId="3502069675" sldId="1014"/>
            <ac:spMk id="16" creationId="{BCBB33C3-550F-F930-F018-93FAD896A28F}"/>
          </ac:spMkLst>
        </pc:spChg>
        <pc:spChg chg="del">
          <ac:chgData name="Alfred Asterjadhi" userId="39de57b9-85c0-4fd1-aaac-8ca2b6560ad0" providerId="ADAL" clId="{22A0EBD2-9BCE-4A33-B754-BF7078D246F8}" dt="2024-06-07T16:43:37.643" v="417" actId="478"/>
          <ac:spMkLst>
            <pc:docMk/>
            <pc:sldMk cId="3502069675" sldId="1014"/>
            <ac:spMk id="25" creationId="{50F1D6E4-21D7-3DE8-190B-6CCAA63D1778}"/>
          </ac:spMkLst>
        </pc:spChg>
        <pc:spChg chg="del">
          <ac:chgData name="Alfred Asterjadhi" userId="39de57b9-85c0-4fd1-aaac-8ca2b6560ad0" providerId="ADAL" clId="{22A0EBD2-9BCE-4A33-B754-BF7078D246F8}" dt="2024-06-07T16:43:37.643" v="417" actId="478"/>
          <ac:spMkLst>
            <pc:docMk/>
            <pc:sldMk cId="3502069675" sldId="1014"/>
            <ac:spMk id="26" creationId="{4A16A859-74BE-E007-9A30-202372F3E172}"/>
          </ac:spMkLst>
        </pc:spChg>
        <pc:spChg chg="add mod">
          <ac:chgData name="Alfred Asterjadhi" userId="39de57b9-85c0-4fd1-aaac-8ca2b6560ad0" providerId="ADAL" clId="{22A0EBD2-9BCE-4A33-B754-BF7078D246F8}" dt="2024-06-07T16:43:38.861" v="418"/>
          <ac:spMkLst>
            <pc:docMk/>
            <pc:sldMk cId="3502069675" sldId="1014"/>
            <ac:spMk id="31" creationId="{26DC6A47-91CB-75F8-8898-2BF48EBEF5B7}"/>
          </ac:spMkLst>
        </pc:spChg>
        <pc:spChg chg="add mod">
          <ac:chgData name="Alfred Asterjadhi" userId="39de57b9-85c0-4fd1-aaac-8ca2b6560ad0" providerId="ADAL" clId="{22A0EBD2-9BCE-4A33-B754-BF7078D246F8}" dt="2024-06-07T16:43:38.861" v="418"/>
          <ac:spMkLst>
            <pc:docMk/>
            <pc:sldMk cId="3502069675" sldId="1014"/>
            <ac:spMk id="32" creationId="{8ABDE376-8D0D-A812-A096-14C18DB1A9E4}"/>
          </ac:spMkLst>
        </pc:spChg>
        <pc:graphicFrameChg chg="del">
          <ac:chgData name="Alfred Asterjadhi" userId="39de57b9-85c0-4fd1-aaac-8ca2b6560ad0" providerId="ADAL" clId="{22A0EBD2-9BCE-4A33-B754-BF7078D246F8}" dt="2024-06-07T16:43:37.643" v="417" actId="478"/>
          <ac:graphicFrameMkLst>
            <pc:docMk/>
            <pc:sldMk cId="3502069675" sldId="1014"/>
            <ac:graphicFrameMk id="3" creationId="{0F5D129B-4A2B-3421-705C-A16D07235179}"/>
          </ac:graphicFrameMkLst>
        </pc:graphicFrameChg>
        <pc:graphicFrameChg chg="add mod">
          <ac:chgData name="Alfred Asterjadhi" userId="39de57b9-85c0-4fd1-aaac-8ca2b6560ad0" providerId="ADAL" clId="{22A0EBD2-9BCE-4A33-B754-BF7078D246F8}" dt="2024-06-07T16:43:38.861" v="418"/>
          <ac:graphicFrameMkLst>
            <pc:docMk/>
            <pc:sldMk cId="3502069675" sldId="1014"/>
            <ac:graphicFrameMk id="7" creationId="{33C78333-7273-BED3-4837-F066B31ADECD}"/>
          </ac:graphicFrameMkLst>
        </pc:graphicFrameChg>
        <pc:cxnChg chg="del">
          <ac:chgData name="Alfred Asterjadhi" userId="39de57b9-85c0-4fd1-aaac-8ca2b6560ad0" providerId="ADAL" clId="{22A0EBD2-9BCE-4A33-B754-BF7078D246F8}" dt="2024-06-07T16:43:37.643" v="417" actId="478"/>
          <ac:cxnSpMkLst>
            <pc:docMk/>
            <pc:sldMk cId="3502069675" sldId="1014"/>
            <ac:cxnSpMk id="17" creationId="{8F49A052-6AB3-9C8B-70CD-F75DEEC55BA6}"/>
          </ac:cxnSpMkLst>
        </pc:cxnChg>
        <pc:cxnChg chg="del">
          <ac:chgData name="Alfred Asterjadhi" userId="39de57b9-85c0-4fd1-aaac-8ca2b6560ad0" providerId="ADAL" clId="{22A0EBD2-9BCE-4A33-B754-BF7078D246F8}" dt="2024-06-07T16:43:37.643" v="417" actId="478"/>
          <ac:cxnSpMkLst>
            <pc:docMk/>
            <pc:sldMk cId="3502069675" sldId="1014"/>
            <ac:cxnSpMk id="18" creationId="{1B817DB9-8DF3-C98F-8927-136B00A7ED33}"/>
          </ac:cxnSpMkLst>
        </pc:cxnChg>
        <pc:cxnChg chg="del">
          <ac:chgData name="Alfred Asterjadhi" userId="39de57b9-85c0-4fd1-aaac-8ca2b6560ad0" providerId="ADAL" clId="{22A0EBD2-9BCE-4A33-B754-BF7078D246F8}" dt="2024-06-07T16:43:37.643" v="417" actId="478"/>
          <ac:cxnSpMkLst>
            <pc:docMk/>
            <pc:sldMk cId="3502069675" sldId="1014"/>
            <ac:cxnSpMk id="19" creationId="{76B664FC-ECEC-35A8-7CE0-6F8BDC84F507}"/>
          </ac:cxnSpMkLst>
        </pc:cxnChg>
        <pc:cxnChg chg="del">
          <ac:chgData name="Alfred Asterjadhi" userId="39de57b9-85c0-4fd1-aaac-8ca2b6560ad0" providerId="ADAL" clId="{22A0EBD2-9BCE-4A33-B754-BF7078D246F8}" dt="2024-06-07T16:43:37.643" v="417" actId="478"/>
          <ac:cxnSpMkLst>
            <pc:docMk/>
            <pc:sldMk cId="3502069675" sldId="1014"/>
            <ac:cxnSpMk id="20" creationId="{23DE8210-9231-9B86-EEC8-29EC48FDDC79}"/>
          </ac:cxnSpMkLst>
        </pc:cxnChg>
        <pc:cxnChg chg="del">
          <ac:chgData name="Alfred Asterjadhi" userId="39de57b9-85c0-4fd1-aaac-8ca2b6560ad0" providerId="ADAL" clId="{22A0EBD2-9BCE-4A33-B754-BF7078D246F8}" dt="2024-06-07T16:43:37.643" v="417" actId="478"/>
          <ac:cxnSpMkLst>
            <pc:docMk/>
            <pc:sldMk cId="3502069675" sldId="1014"/>
            <ac:cxnSpMk id="21" creationId="{C67C8CD8-9346-4535-E45C-CAD8867E8FF9}"/>
          </ac:cxnSpMkLst>
        </pc:cxnChg>
        <pc:cxnChg chg="add mod">
          <ac:chgData name="Alfred Asterjadhi" userId="39de57b9-85c0-4fd1-aaac-8ca2b6560ad0" providerId="ADAL" clId="{22A0EBD2-9BCE-4A33-B754-BF7078D246F8}" dt="2024-06-07T16:43:38.861" v="418"/>
          <ac:cxnSpMkLst>
            <pc:docMk/>
            <pc:sldMk cId="3502069675" sldId="1014"/>
            <ac:cxnSpMk id="22" creationId="{512CD875-9DC4-F240-AEE7-94AD77D5B3EE}"/>
          </ac:cxnSpMkLst>
        </pc:cxnChg>
        <pc:cxnChg chg="del">
          <ac:chgData name="Alfred Asterjadhi" userId="39de57b9-85c0-4fd1-aaac-8ca2b6560ad0" providerId="ADAL" clId="{22A0EBD2-9BCE-4A33-B754-BF7078D246F8}" dt="2024-06-07T16:43:37.643" v="417" actId="478"/>
          <ac:cxnSpMkLst>
            <pc:docMk/>
            <pc:sldMk cId="3502069675" sldId="1014"/>
            <ac:cxnSpMk id="23" creationId="{56EB98ED-1B09-AFFA-E5DB-692C1F4BC654}"/>
          </ac:cxnSpMkLst>
        </pc:cxnChg>
        <pc:cxnChg chg="add mod">
          <ac:chgData name="Alfred Asterjadhi" userId="39de57b9-85c0-4fd1-aaac-8ca2b6560ad0" providerId="ADAL" clId="{22A0EBD2-9BCE-4A33-B754-BF7078D246F8}" dt="2024-06-07T16:43:38.861" v="418"/>
          <ac:cxnSpMkLst>
            <pc:docMk/>
            <pc:sldMk cId="3502069675" sldId="1014"/>
            <ac:cxnSpMk id="24" creationId="{99969A0F-0FEB-DFFC-89C7-2DB3F938F6F5}"/>
          </ac:cxnSpMkLst>
        </pc:cxnChg>
        <pc:cxnChg chg="add mod">
          <ac:chgData name="Alfred Asterjadhi" userId="39de57b9-85c0-4fd1-aaac-8ca2b6560ad0" providerId="ADAL" clId="{22A0EBD2-9BCE-4A33-B754-BF7078D246F8}" dt="2024-06-07T16:43:38.861" v="418"/>
          <ac:cxnSpMkLst>
            <pc:docMk/>
            <pc:sldMk cId="3502069675" sldId="1014"/>
            <ac:cxnSpMk id="27" creationId="{01A9C25E-FB9E-C478-D3D2-A7848B0AC4ED}"/>
          </ac:cxnSpMkLst>
        </pc:cxnChg>
        <pc:cxnChg chg="add mod">
          <ac:chgData name="Alfred Asterjadhi" userId="39de57b9-85c0-4fd1-aaac-8ca2b6560ad0" providerId="ADAL" clId="{22A0EBD2-9BCE-4A33-B754-BF7078D246F8}" dt="2024-06-07T16:43:38.861" v="418"/>
          <ac:cxnSpMkLst>
            <pc:docMk/>
            <pc:sldMk cId="3502069675" sldId="1014"/>
            <ac:cxnSpMk id="28" creationId="{2769DF35-106E-F8B2-9B30-CE8EBF19EB4D}"/>
          </ac:cxnSpMkLst>
        </pc:cxnChg>
        <pc:cxnChg chg="add mod">
          <ac:chgData name="Alfred Asterjadhi" userId="39de57b9-85c0-4fd1-aaac-8ca2b6560ad0" providerId="ADAL" clId="{22A0EBD2-9BCE-4A33-B754-BF7078D246F8}" dt="2024-06-07T16:43:38.861" v="418"/>
          <ac:cxnSpMkLst>
            <pc:docMk/>
            <pc:sldMk cId="3502069675" sldId="1014"/>
            <ac:cxnSpMk id="29" creationId="{F3A2800E-5DED-EE4A-EC3C-8FDC833956E2}"/>
          </ac:cxnSpMkLst>
        </pc:cxnChg>
        <pc:cxnChg chg="add mod">
          <ac:chgData name="Alfred Asterjadhi" userId="39de57b9-85c0-4fd1-aaac-8ca2b6560ad0" providerId="ADAL" clId="{22A0EBD2-9BCE-4A33-B754-BF7078D246F8}" dt="2024-06-07T16:43:38.861" v="418"/>
          <ac:cxnSpMkLst>
            <pc:docMk/>
            <pc:sldMk cId="3502069675" sldId="1014"/>
            <ac:cxnSpMk id="30" creationId="{B6D03057-CBB8-FF59-5DD0-648BCD24CB04}"/>
          </ac:cxnSpMkLst>
        </pc:cxnChg>
      </pc:sldChg>
      <pc:sldChg chg="modSp mod">
        <pc:chgData name="Alfred Asterjadhi" userId="39de57b9-85c0-4fd1-aaac-8ca2b6560ad0" providerId="ADAL" clId="{22A0EBD2-9BCE-4A33-B754-BF7078D246F8}" dt="2024-06-07T16:47:38.486" v="533"/>
        <pc:sldMkLst>
          <pc:docMk/>
          <pc:sldMk cId="1867128610" sldId="1015"/>
        </pc:sldMkLst>
        <pc:spChg chg="mod">
          <ac:chgData name="Alfred Asterjadhi" userId="39de57b9-85c0-4fd1-aaac-8ca2b6560ad0" providerId="ADAL" clId="{22A0EBD2-9BCE-4A33-B754-BF7078D246F8}" dt="2024-06-07T16:47:38.486" v="533"/>
          <ac:spMkLst>
            <pc:docMk/>
            <pc:sldMk cId="1867128610" sldId="1015"/>
            <ac:spMk id="5" creationId="{4E9333B0-5AE7-9129-382B-5E850621B858}"/>
          </ac:spMkLst>
        </pc:spChg>
        <pc:spChg chg="mod">
          <ac:chgData name="Alfred Asterjadhi" userId="39de57b9-85c0-4fd1-aaac-8ca2b6560ad0" providerId="ADAL" clId="{22A0EBD2-9BCE-4A33-B754-BF7078D246F8}" dt="2024-06-07T16:46:04.926" v="455"/>
          <ac:spMkLst>
            <pc:docMk/>
            <pc:sldMk cId="1867128610" sldId="1015"/>
            <ac:spMk id="6" creationId="{2B10B089-1A6C-159C-2447-BEBB96DF6921}"/>
          </ac:spMkLst>
        </pc:spChg>
        <pc:spChg chg="mod">
          <ac:chgData name="Alfred Asterjadhi" userId="39de57b9-85c0-4fd1-aaac-8ca2b6560ad0" providerId="ADAL" clId="{22A0EBD2-9BCE-4A33-B754-BF7078D246F8}" dt="2024-06-07T16:44:20.641" v="419" actId="6549"/>
          <ac:spMkLst>
            <pc:docMk/>
            <pc:sldMk cId="1867128610" sldId="1015"/>
            <ac:spMk id="11" creationId="{52C230AD-ECF7-6E45-0C81-1B735D3BE38E}"/>
          </ac:spMkLst>
        </pc:spChg>
      </pc:sldChg>
      <pc:sldChg chg="modSp mod">
        <pc:chgData name="Alfred Asterjadhi" userId="39de57b9-85c0-4fd1-aaac-8ca2b6560ad0" providerId="ADAL" clId="{22A0EBD2-9BCE-4A33-B754-BF7078D246F8}" dt="2024-06-07T16:47:27.608" v="525"/>
        <pc:sldMkLst>
          <pc:docMk/>
          <pc:sldMk cId="3604798043" sldId="1016"/>
        </pc:sldMkLst>
        <pc:spChg chg="mod">
          <ac:chgData name="Alfred Asterjadhi" userId="39de57b9-85c0-4fd1-aaac-8ca2b6560ad0" providerId="ADAL" clId="{22A0EBD2-9BCE-4A33-B754-BF7078D246F8}" dt="2024-06-07T16:35:59.092" v="307" actId="14"/>
          <ac:spMkLst>
            <pc:docMk/>
            <pc:sldMk cId="3604798043" sldId="1016"/>
            <ac:spMk id="3" creationId="{BF30AD7A-E882-E4FF-11AD-98DB29B8EB24}"/>
          </ac:spMkLst>
        </pc:spChg>
        <pc:spChg chg="mod">
          <ac:chgData name="Alfred Asterjadhi" userId="39de57b9-85c0-4fd1-aaac-8ca2b6560ad0" providerId="ADAL" clId="{22A0EBD2-9BCE-4A33-B754-BF7078D246F8}" dt="2024-06-07T16:47:27.608" v="525"/>
          <ac:spMkLst>
            <pc:docMk/>
            <pc:sldMk cId="3604798043" sldId="1016"/>
            <ac:spMk id="5" creationId="{A9E563C0-9F9F-5516-C59F-DD23CBE652BC}"/>
          </ac:spMkLst>
        </pc:spChg>
        <pc:spChg chg="mod">
          <ac:chgData name="Alfred Asterjadhi" userId="39de57b9-85c0-4fd1-aaac-8ca2b6560ad0" providerId="ADAL" clId="{22A0EBD2-9BCE-4A33-B754-BF7078D246F8}" dt="2024-06-07T16:45:55.268" v="447"/>
          <ac:spMkLst>
            <pc:docMk/>
            <pc:sldMk cId="3604798043" sldId="1016"/>
            <ac:spMk id="6" creationId="{BCE32CC0-D3FC-8368-D76A-A86989EB482F}"/>
          </ac:spMkLst>
        </pc:spChg>
      </pc:sldChg>
      <pc:sldChg chg="modSp mod">
        <pc:chgData name="Alfred Asterjadhi" userId="39de57b9-85c0-4fd1-aaac-8ca2b6560ad0" providerId="ADAL" clId="{22A0EBD2-9BCE-4A33-B754-BF7078D246F8}" dt="2024-06-11T18:22:58.259" v="564" actId="20577"/>
        <pc:sldMkLst>
          <pc:docMk/>
          <pc:sldMk cId="4282743175" sldId="1018"/>
        </pc:sldMkLst>
        <pc:spChg chg="mod">
          <ac:chgData name="Alfred Asterjadhi" userId="39de57b9-85c0-4fd1-aaac-8ca2b6560ad0" providerId="ADAL" clId="{22A0EBD2-9BCE-4A33-B754-BF7078D246F8}" dt="2024-06-11T18:22:58.259" v="564" actId="20577"/>
          <ac:spMkLst>
            <pc:docMk/>
            <pc:sldMk cId="4282743175" sldId="1018"/>
            <ac:spMk id="2" creationId="{4B5F0D0E-8BB7-48AB-9160-728B8B3399A2}"/>
          </ac:spMkLst>
        </pc:spChg>
        <pc:spChg chg="mod">
          <ac:chgData name="Alfred Asterjadhi" userId="39de57b9-85c0-4fd1-aaac-8ca2b6560ad0" providerId="ADAL" clId="{22A0EBD2-9BCE-4A33-B754-BF7078D246F8}" dt="2024-06-07T16:39:27.555" v="315" actId="20577"/>
          <ac:spMkLst>
            <pc:docMk/>
            <pc:sldMk cId="4282743175" sldId="1018"/>
            <ac:spMk id="3" creationId="{DFB0BA47-D7B6-4F95-932E-A7AA615BC440}"/>
          </ac:spMkLst>
        </pc:spChg>
        <pc:spChg chg="mod">
          <ac:chgData name="Alfred Asterjadhi" userId="39de57b9-85c0-4fd1-aaac-8ca2b6560ad0" providerId="ADAL" clId="{22A0EBD2-9BCE-4A33-B754-BF7078D246F8}" dt="2024-06-07T16:47:24.826" v="523"/>
          <ac:spMkLst>
            <pc:docMk/>
            <pc:sldMk cId="4282743175" sldId="1018"/>
            <ac:spMk id="5" creationId="{344A3812-25A7-493E-9C1F-5DE586377D4F}"/>
          </ac:spMkLst>
        </pc:spChg>
        <pc:spChg chg="mod">
          <ac:chgData name="Alfred Asterjadhi" userId="39de57b9-85c0-4fd1-aaac-8ca2b6560ad0" providerId="ADAL" clId="{22A0EBD2-9BCE-4A33-B754-BF7078D246F8}" dt="2024-06-07T16:45:52.733" v="445"/>
          <ac:spMkLst>
            <pc:docMk/>
            <pc:sldMk cId="4282743175" sldId="1018"/>
            <ac:spMk id="6" creationId="{974B2026-97FB-40D2-8F22-7E6D319B4EA2}"/>
          </ac:spMkLst>
        </pc:spChg>
      </pc:sldChg>
      <pc:sldChg chg="modSp mod">
        <pc:chgData name="Alfred Asterjadhi" userId="39de57b9-85c0-4fd1-aaac-8ca2b6560ad0" providerId="ADAL" clId="{22A0EBD2-9BCE-4A33-B754-BF7078D246F8}" dt="2024-06-07T16:47:31.499" v="528"/>
        <pc:sldMkLst>
          <pc:docMk/>
          <pc:sldMk cId="2501485540" sldId="1085"/>
        </pc:sldMkLst>
        <pc:spChg chg="mod">
          <ac:chgData name="Alfred Asterjadhi" userId="39de57b9-85c0-4fd1-aaac-8ca2b6560ad0" providerId="ADAL" clId="{22A0EBD2-9BCE-4A33-B754-BF7078D246F8}" dt="2024-06-07T16:40:14.327" v="354" actId="207"/>
          <ac:spMkLst>
            <pc:docMk/>
            <pc:sldMk cId="2501485540" sldId="1085"/>
            <ac:spMk id="2" creationId="{4B5F0D0E-8BB7-48AB-9160-728B8B3399A2}"/>
          </ac:spMkLst>
        </pc:spChg>
        <pc:spChg chg="mod">
          <ac:chgData name="Alfred Asterjadhi" userId="39de57b9-85c0-4fd1-aaac-8ca2b6560ad0" providerId="ADAL" clId="{22A0EBD2-9BCE-4A33-B754-BF7078D246F8}" dt="2024-06-07T16:40:27.695" v="364" actId="403"/>
          <ac:spMkLst>
            <pc:docMk/>
            <pc:sldMk cId="2501485540" sldId="1085"/>
            <ac:spMk id="3" creationId="{DFB0BA47-D7B6-4F95-932E-A7AA615BC440}"/>
          </ac:spMkLst>
        </pc:spChg>
        <pc:spChg chg="mod">
          <ac:chgData name="Alfred Asterjadhi" userId="39de57b9-85c0-4fd1-aaac-8ca2b6560ad0" providerId="ADAL" clId="{22A0EBD2-9BCE-4A33-B754-BF7078D246F8}" dt="2024-06-07T16:47:31.499" v="528"/>
          <ac:spMkLst>
            <pc:docMk/>
            <pc:sldMk cId="2501485540" sldId="1085"/>
            <ac:spMk id="5" creationId="{344A3812-25A7-493E-9C1F-5DE586377D4F}"/>
          </ac:spMkLst>
        </pc:spChg>
        <pc:spChg chg="mod">
          <ac:chgData name="Alfred Asterjadhi" userId="39de57b9-85c0-4fd1-aaac-8ca2b6560ad0" providerId="ADAL" clId="{22A0EBD2-9BCE-4A33-B754-BF7078D246F8}" dt="2024-06-07T16:45:58.878" v="450"/>
          <ac:spMkLst>
            <pc:docMk/>
            <pc:sldMk cId="2501485540" sldId="1085"/>
            <ac:spMk id="6" creationId="{974B2026-97FB-40D2-8F22-7E6D319B4EA2}"/>
          </ac:spMkLst>
        </pc:spChg>
      </pc:sldChg>
      <pc:sldChg chg="del">
        <pc:chgData name="Alfred Asterjadhi" userId="39de57b9-85c0-4fd1-aaac-8ca2b6560ad0" providerId="ADAL" clId="{22A0EBD2-9BCE-4A33-B754-BF7078D246F8}" dt="2024-06-07T16:41:37.753" v="383" actId="47"/>
        <pc:sldMkLst>
          <pc:docMk/>
          <pc:sldMk cId="174397000" sldId="1089"/>
        </pc:sldMkLst>
      </pc:sldChg>
      <pc:sldChg chg="modSp add mod">
        <pc:chgData name="Alfred Asterjadhi" userId="39de57b9-85c0-4fd1-aaac-8ca2b6560ad0" providerId="ADAL" clId="{22A0EBD2-9BCE-4A33-B754-BF7078D246F8}" dt="2024-06-11T18:23:28.425" v="568" actId="207"/>
        <pc:sldMkLst>
          <pc:docMk/>
          <pc:sldMk cId="4258066457" sldId="1090"/>
        </pc:sldMkLst>
        <pc:spChg chg="mod">
          <ac:chgData name="Alfred Asterjadhi" userId="39de57b9-85c0-4fd1-aaac-8ca2b6560ad0" providerId="ADAL" clId="{22A0EBD2-9BCE-4A33-B754-BF7078D246F8}" dt="2024-06-11T18:23:28.425" v="568" actId="207"/>
          <ac:spMkLst>
            <pc:docMk/>
            <pc:sldMk cId="4258066457" sldId="1090"/>
            <ac:spMk id="2" creationId="{4B5F0D0E-8BB7-48AB-9160-728B8B3399A2}"/>
          </ac:spMkLst>
        </pc:spChg>
        <pc:spChg chg="mod">
          <ac:chgData name="Alfred Asterjadhi" userId="39de57b9-85c0-4fd1-aaac-8ca2b6560ad0" providerId="ADAL" clId="{22A0EBD2-9BCE-4A33-B754-BF7078D246F8}" dt="2024-06-07T16:41:05.821" v="370" actId="20577"/>
          <ac:spMkLst>
            <pc:docMk/>
            <pc:sldMk cId="4258066457" sldId="1090"/>
            <ac:spMk id="3" creationId="{DFB0BA47-D7B6-4F95-932E-A7AA615BC440}"/>
          </ac:spMkLst>
        </pc:spChg>
        <pc:spChg chg="mod">
          <ac:chgData name="Alfred Asterjadhi" userId="39de57b9-85c0-4fd1-aaac-8ca2b6560ad0" providerId="ADAL" clId="{22A0EBD2-9BCE-4A33-B754-BF7078D246F8}" dt="2024-06-07T16:47:28.889" v="526"/>
          <ac:spMkLst>
            <pc:docMk/>
            <pc:sldMk cId="4258066457" sldId="1090"/>
            <ac:spMk id="5" creationId="{344A3812-25A7-493E-9C1F-5DE586377D4F}"/>
          </ac:spMkLst>
        </pc:spChg>
        <pc:spChg chg="mod">
          <ac:chgData name="Alfred Asterjadhi" userId="39de57b9-85c0-4fd1-aaac-8ca2b6560ad0" providerId="ADAL" clId="{22A0EBD2-9BCE-4A33-B754-BF7078D246F8}" dt="2024-06-07T16:45:56.470" v="448"/>
          <ac:spMkLst>
            <pc:docMk/>
            <pc:sldMk cId="4258066457" sldId="1090"/>
            <ac:spMk id="6" creationId="{974B2026-97FB-40D2-8F22-7E6D319B4EA2}"/>
          </ac:spMkLst>
        </pc:spChg>
      </pc:sldChg>
      <pc:sldChg chg="modSp add mod">
        <pc:chgData name="Alfred Asterjadhi" userId="39de57b9-85c0-4fd1-aaac-8ca2b6560ad0" providerId="ADAL" clId="{22A0EBD2-9BCE-4A33-B754-BF7078D246F8}" dt="2024-06-07T16:47:30.214" v="527"/>
        <pc:sldMkLst>
          <pc:docMk/>
          <pc:sldMk cId="2367234030" sldId="1091"/>
        </pc:sldMkLst>
        <pc:spChg chg="mod">
          <ac:chgData name="Alfred Asterjadhi" userId="39de57b9-85c0-4fd1-aaac-8ca2b6560ad0" providerId="ADAL" clId="{22A0EBD2-9BCE-4A33-B754-BF7078D246F8}" dt="2024-06-07T16:41:27.664" v="382" actId="207"/>
          <ac:spMkLst>
            <pc:docMk/>
            <pc:sldMk cId="2367234030" sldId="1091"/>
            <ac:spMk id="2" creationId="{4B5F0D0E-8BB7-48AB-9160-728B8B3399A2}"/>
          </ac:spMkLst>
        </pc:spChg>
        <pc:spChg chg="mod">
          <ac:chgData name="Alfred Asterjadhi" userId="39de57b9-85c0-4fd1-aaac-8ca2b6560ad0" providerId="ADAL" clId="{22A0EBD2-9BCE-4A33-B754-BF7078D246F8}" dt="2024-06-07T16:47:30.214" v="527"/>
          <ac:spMkLst>
            <pc:docMk/>
            <pc:sldMk cId="2367234030" sldId="1091"/>
            <ac:spMk id="5" creationId="{344A3812-25A7-493E-9C1F-5DE586377D4F}"/>
          </ac:spMkLst>
        </pc:spChg>
        <pc:spChg chg="mod">
          <ac:chgData name="Alfred Asterjadhi" userId="39de57b9-85c0-4fd1-aaac-8ca2b6560ad0" providerId="ADAL" clId="{22A0EBD2-9BCE-4A33-B754-BF7078D246F8}" dt="2024-06-07T16:45:57.712" v="449"/>
          <ac:spMkLst>
            <pc:docMk/>
            <pc:sldMk cId="2367234030" sldId="1091"/>
            <ac:spMk id="6" creationId="{974B2026-97FB-40D2-8F22-7E6D319B4EA2}"/>
          </ac:spMkLst>
        </pc:spChg>
      </pc:sldChg>
      <pc:sldChg chg="del">
        <pc:chgData name="Alfred Asterjadhi" userId="39de57b9-85c0-4fd1-aaac-8ca2b6560ad0" providerId="ADAL" clId="{22A0EBD2-9BCE-4A33-B754-BF7078D246F8}" dt="2024-06-07T16:32:35.685" v="175" actId="47"/>
        <pc:sldMkLst>
          <pc:docMk/>
          <pc:sldMk cId="1342309634" sldId="1099"/>
        </pc:sldMkLst>
      </pc:sldChg>
      <pc:sldChg chg="del">
        <pc:chgData name="Alfred Asterjadhi" userId="39de57b9-85c0-4fd1-aaac-8ca2b6560ad0" providerId="ADAL" clId="{22A0EBD2-9BCE-4A33-B754-BF7078D246F8}" dt="2024-06-07T16:36:11.034" v="308" actId="47"/>
        <pc:sldMkLst>
          <pc:docMk/>
          <pc:sldMk cId="507491230" sldId="1100"/>
        </pc:sldMkLst>
      </pc:sldChg>
      <pc:sldMasterChg chg="modSp mod modSldLayout">
        <pc:chgData name="Alfred Asterjadhi" userId="39de57b9-85c0-4fd1-aaac-8ca2b6560ad0" providerId="ADAL" clId="{22A0EBD2-9BCE-4A33-B754-BF7078D246F8}" dt="2024-06-07T16:46:37.779" v="484"/>
        <pc:sldMasterMkLst>
          <pc:docMk/>
          <pc:sldMasterMk cId="0" sldId="2147483648"/>
        </pc:sldMasterMkLst>
        <pc:spChg chg="mod">
          <ac:chgData name="Alfred Asterjadhi" userId="39de57b9-85c0-4fd1-aaac-8ca2b6560ad0" providerId="ADAL" clId="{22A0EBD2-9BCE-4A33-B754-BF7078D246F8}" dt="2024-05-31T22:00:52.117" v="4" actId="6549"/>
          <ac:spMkLst>
            <pc:docMk/>
            <pc:sldMasterMk cId="0" sldId="2147483648"/>
            <ac:spMk id="10" creationId="{00000000-0000-0000-0000-000000000000}"/>
          </ac:spMkLst>
        </pc:spChg>
        <pc:spChg chg="mod">
          <ac:chgData name="Alfred Asterjadhi" userId="39de57b9-85c0-4fd1-aaac-8ca2b6560ad0" providerId="ADAL" clId="{22A0EBD2-9BCE-4A33-B754-BF7078D246F8}" dt="2024-06-07T16:46:25.266" v="478" actId="20577"/>
          <ac:spMkLst>
            <pc:docMk/>
            <pc:sldMasterMk cId="0" sldId="2147483648"/>
            <ac:spMk id="1028" creationId="{00000000-0000-0000-0000-000000000000}"/>
          </ac:spMkLst>
        </pc:spChg>
        <pc:sldLayoutChg chg="modSp mod">
          <pc:chgData name="Alfred Asterjadhi" userId="39de57b9-85c0-4fd1-aaac-8ca2b6560ad0" providerId="ADAL" clId="{22A0EBD2-9BCE-4A33-B754-BF7078D246F8}" dt="2024-06-07T16:46:31.312" v="479"/>
          <pc:sldLayoutMkLst>
            <pc:docMk/>
            <pc:sldMasterMk cId="0" sldId="2147483648"/>
            <pc:sldLayoutMk cId="0" sldId="2147483649"/>
          </pc:sldLayoutMkLst>
          <pc:spChg chg="mod">
            <ac:chgData name="Alfred Asterjadhi" userId="39de57b9-85c0-4fd1-aaac-8ca2b6560ad0" providerId="ADAL" clId="{22A0EBD2-9BCE-4A33-B754-BF7078D246F8}" dt="2024-06-07T16:46:31.312" v="479"/>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22A0EBD2-9BCE-4A33-B754-BF7078D246F8}" dt="2024-06-07T16:46:32.658" v="480"/>
          <pc:sldLayoutMkLst>
            <pc:docMk/>
            <pc:sldMasterMk cId="0" sldId="2147483648"/>
            <pc:sldLayoutMk cId="0" sldId="2147483650"/>
          </pc:sldLayoutMkLst>
          <pc:spChg chg="mod">
            <ac:chgData name="Alfred Asterjadhi" userId="39de57b9-85c0-4fd1-aaac-8ca2b6560ad0" providerId="ADAL" clId="{22A0EBD2-9BCE-4A33-B754-BF7078D246F8}" dt="2024-06-07T16:46:32.658" v="480"/>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22A0EBD2-9BCE-4A33-B754-BF7078D246F8}" dt="2024-06-07T16:46:34.074" v="481"/>
          <pc:sldLayoutMkLst>
            <pc:docMk/>
            <pc:sldMasterMk cId="0" sldId="2147483648"/>
            <pc:sldLayoutMk cId="0" sldId="2147483651"/>
          </pc:sldLayoutMkLst>
          <pc:spChg chg="mod">
            <ac:chgData name="Alfred Asterjadhi" userId="39de57b9-85c0-4fd1-aaac-8ca2b6560ad0" providerId="ADAL" clId="{22A0EBD2-9BCE-4A33-B754-BF7078D246F8}" dt="2024-06-07T16:46:34.074" v="481"/>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22A0EBD2-9BCE-4A33-B754-BF7078D246F8}" dt="2024-06-07T16:46:35.343" v="482"/>
          <pc:sldLayoutMkLst>
            <pc:docMk/>
            <pc:sldMasterMk cId="0" sldId="2147483648"/>
            <pc:sldLayoutMk cId="0" sldId="2147483652"/>
          </pc:sldLayoutMkLst>
          <pc:spChg chg="mod">
            <ac:chgData name="Alfred Asterjadhi" userId="39de57b9-85c0-4fd1-aaac-8ca2b6560ad0" providerId="ADAL" clId="{22A0EBD2-9BCE-4A33-B754-BF7078D246F8}" dt="2024-06-07T16:46:35.343" v="482"/>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22A0EBD2-9BCE-4A33-B754-BF7078D246F8}" dt="2024-06-07T16:46:36.551" v="483"/>
          <pc:sldLayoutMkLst>
            <pc:docMk/>
            <pc:sldMasterMk cId="0" sldId="2147483648"/>
            <pc:sldLayoutMk cId="0" sldId="2147483654"/>
          </pc:sldLayoutMkLst>
          <pc:spChg chg="mod">
            <ac:chgData name="Alfred Asterjadhi" userId="39de57b9-85c0-4fd1-aaac-8ca2b6560ad0" providerId="ADAL" clId="{22A0EBD2-9BCE-4A33-B754-BF7078D246F8}" dt="2024-06-07T16:46:36.551" v="48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22A0EBD2-9BCE-4A33-B754-BF7078D246F8}" dt="2024-06-07T16:46:37.779" v="484"/>
          <pc:sldLayoutMkLst>
            <pc:docMk/>
            <pc:sldMasterMk cId="0" sldId="2147483648"/>
            <pc:sldLayoutMk cId="0" sldId="2147483655"/>
          </pc:sldLayoutMkLst>
          <pc:spChg chg="mod">
            <ac:chgData name="Alfred Asterjadhi" userId="39de57b9-85c0-4fd1-aaac-8ca2b6560ad0" providerId="ADAL" clId="{22A0EBD2-9BCE-4A33-B754-BF7078D246F8}" dt="2024-06-07T16:46:37.779" v="484"/>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067-00-00be-recirculation-sa-ballot-cr-for-mlo.docx" TargetMode="External"/><Relationship Id="rId3" Type="http://schemas.openxmlformats.org/officeDocument/2006/relationships/hyperlink" Target="https://mentor.ieee.org/802.11/dcn/24/11-24-1043-00-00be-cr-for-cids-for-5-1-5-1-and-9-4-2-3-25-part-2.docx" TargetMode="External"/><Relationship Id="rId7" Type="http://schemas.openxmlformats.org/officeDocument/2006/relationships/hyperlink" Target="https://mentor.ieee.org/802.11/dcn/24/11-24-1048-00-00be-recirc-sa-cr-emlsr.docx" TargetMode="External"/><Relationship Id="rId2" Type="http://schemas.openxmlformats.org/officeDocument/2006/relationships/hyperlink" Target="https://mentor.ieee.org/802.11/dcn/24/11-24-1051-04-00be-resolutions-for-cids-assigned-to-sanket-sa-ballot-on-d6-0.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12-05-00be-recirculation-sa-ballot-issue-on-emlsr-and-txs-cid-23167.docx" TargetMode="External"/><Relationship Id="rId5" Type="http://schemas.openxmlformats.org/officeDocument/2006/relationships/hyperlink" Target="https://mentor.ieee.org/802.11/dcn/24/11-24-0991-05-00be-cr-for-miscellaneous-cids.docx" TargetMode="External"/><Relationship Id="rId4" Type="http://schemas.openxmlformats.org/officeDocument/2006/relationships/hyperlink" Target="https://mentor.ieee.org/802.11/dcn/24/11-24-1028-03-00be-recirc-sa-cr-for-d6-0-cids.docx" TargetMode="External"/><Relationship Id="rId9" Type="http://schemas.openxmlformats.org/officeDocument/2006/relationships/hyperlink" Target="https://mentor.ieee.org/802.11/dcn/24/11-24-1019-02-00be-recirc-sa-cr-for-misc-cid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991-05-00be-cr-for-miscellaneous-cids.docx" TargetMode="External"/><Relationship Id="rId3" Type="http://schemas.openxmlformats.org/officeDocument/2006/relationships/hyperlink" Target="https://mentor.ieee.org/802.11/dcn/24/11-24-1012-05-00be-recirculation-sa-ballot-issue-on-emlsr-and-txs-cid-23167.docx" TargetMode="External"/><Relationship Id="rId7" Type="http://schemas.openxmlformats.org/officeDocument/2006/relationships/hyperlink" Target="https://mentor.ieee.org/802.11/dcn/24/11-24-1043-00-00be-cr-for-cids-for-5-1-5-1-and-9-4-2-3-25-part-2.docx" TargetMode="External"/><Relationship Id="rId2" Type="http://schemas.openxmlformats.org/officeDocument/2006/relationships/hyperlink" Target="https://mentor.ieee.org/802.11/dcn/24/11-24-1067-00-00be-recirculation-sa-ballot-cr-for-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8-03-00be-recirc-sa-cr-for-d6-0-cids.docx" TargetMode="External"/><Relationship Id="rId11" Type="http://schemas.openxmlformats.org/officeDocument/2006/relationships/hyperlink" Target="https://mentor.ieee.org/802.11/dcn/23/11-23-0442-58-00be-tgbe-motions-list-part-4.pptx" TargetMode="External"/><Relationship Id="rId5" Type="http://schemas.openxmlformats.org/officeDocument/2006/relationships/hyperlink" Target="https://mentor.ieee.org/802.11/dcn/24/11-24-1252-00-00be-mib-fixes.docx" TargetMode="External"/><Relationship Id="rId10" Type="http://schemas.openxmlformats.org/officeDocument/2006/relationships/hyperlink" Target="https://mentor.ieee.org/802.11/dcn/24/11-24-1051-04-00be-resolutions-for-cids-assigned-to-sanket-sa-ballot-on-d6-0.docx" TargetMode="External"/><Relationship Id="rId4" Type="http://schemas.openxmlformats.org/officeDocument/2006/relationships/hyperlink" Target="https://mentor.ieee.org/802.11/dcn/24/11-24-1048-00-00be-recirc-sa-cr-emlsr.docx" TargetMode="External"/><Relationship Id="rId9" Type="http://schemas.openxmlformats.org/officeDocument/2006/relationships/hyperlink" Target="https://mentor.ieee.org/802.11/dcn/24/11-24-1019-02-00be-recirc-sa-cr-for-misc-cids.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994-06-00be-ieee-802-11be-recirculation-sa-ballot-comment.xlsx" TargetMode="External"/><Relationship Id="rId2" Type="http://schemas.openxmlformats.org/officeDocument/2006/relationships/hyperlink" Target="https://mentor.ieee.org/802.11/dcn/24/11-24-0969-16-00be-may-july-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008-04-00be-tgbe-may-july-teleconference-minutes.docx" TargetMode="External"/><Relationship Id="rId2" Type="http://schemas.openxmlformats.org/officeDocument/2006/relationships/hyperlink" Target="https://mentor.ieee.org/802.11/dcn/24/11-24-0906-01-00be-tgbe-may-2024-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buFont typeface="Arial" panose="020B0604020202020204" pitchFamily="34" charset="0"/>
              <a:buChar char="•"/>
            </a:pPr>
            <a:r>
              <a:rPr lang="en-US" altLang="en-US" sz="1400" dirty="0">
                <a:solidFill>
                  <a:schemeClr val="tx1"/>
                </a:solidFill>
              </a:rPr>
              <a:t>Monday EVE, Joint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May 2024 meeting</a:t>
            </a:r>
          </a:p>
          <a:p>
            <a:pPr lvl="1">
              <a:lnSpc>
                <a:spcPct val="80000"/>
              </a:lnSpc>
              <a:buFont typeface="Arial" panose="020B0604020202020204" pitchFamily="34" charset="0"/>
              <a:buChar char="•"/>
            </a:pPr>
            <a:r>
              <a:rPr lang="en-US" altLang="en-US" sz="1200" dirty="0"/>
              <a:t>Approve TGbe minutes from May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400" dirty="0"/>
              <a:t>Tuesday, AM2, Joint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September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Adjourned</a:t>
            </a: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7" name="Table 6">
            <a:extLst>
              <a:ext uri="{FF2B5EF4-FFF2-40B4-BE49-F238E27FC236}">
                <a16:creationId xmlns:a16="http://schemas.microsoft.com/office/drawing/2014/main" id="{CA8FE208-F8BD-60F2-371E-A58E2377E1AA}"/>
              </a:ext>
            </a:extLst>
          </p:cNvPr>
          <p:cNvGraphicFramePr>
            <a:graphicFrameLocks noGrp="1"/>
          </p:cNvGraphicFramePr>
          <p:nvPr>
            <p:extLst>
              <p:ext uri="{D42A27DB-BD31-4B8C-83A1-F6EECF244321}">
                <p14:modId xmlns:p14="http://schemas.microsoft.com/office/powerpoint/2010/main" val="32706427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tc>
                  <a:txBody>
                    <a:bodyPr/>
                    <a:lstStyle/>
                    <a:p>
                      <a:pPr algn="ctr"/>
                      <a:r>
                        <a:rPr lang="en-US" sz="1800" b="1" dirty="0">
                          <a:solidFill>
                            <a:schemeClr val="bg1">
                              <a:lumMod val="85000"/>
                            </a:schemeClr>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algn="ct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tx1"/>
                          </a:solidFill>
                        </a:rPr>
                        <a:t>TGbe</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462306236"/>
              </p:ext>
            </p:extLst>
          </p:nvPr>
        </p:nvGraphicFramePr>
        <p:xfrm>
          <a:off x="851217" y="1582301"/>
          <a:ext cx="7736268" cy="470920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352801">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100" u="sng" dirty="0">
                          <a:solidFill>
                            <a:srgbClr val="00B050"/>
                          </a:solidFill>
                          <a:effectLst/>
                          <a:ea typeface="Times New Roman" panose="02020603050405020304" pitchFamily="18" charset="0"/>
                          <a:hlinkClick r:id="rId2"/>
                        </a:rPr>
                        <a:t>24/1051</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Resolutions for CIDs assigned to Sanket</a:t>
                      </a:r>
                      <a:endParaRPr lang="en-US" sz="1100" dirty="0">
                        <a:solidFill>
                          <a:schemeClr val="tx1"/>
                        </a:solidFill>
                        <a:effectLst/>
                        <a:ea typeface="Times New Roman" panose="02020603050405020304" pitchFamily="18" charset="0"/>
                      </a:endParaRP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Sanket Kalamkar</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750082298"/>
                  </a:ext>
                </a:extLst>
              </a:tr>
              <a:tr h="145395">
                <a:tc>
                  <a:txBody>
                    <a:bodyPr/>
                    <a:lstStyle/>
                    <a:p>
                      <a:pPr marL="0" marR="0" algn="ctr">
                        <a:spcBef>
                          <a:spcPts val="0"/>
                        </a:spcBef>
                        <a:spcAft>
                          <a:spcPts val="0"/>
                        </a:spcAft>
                      </a:pPr>
                      <a:r>
                        <a:rPr lang="en-GB" sz="1100" u="sng" dirty="0">
                          <a:solidFill>
                            <a:srgbClr val="FF0000"/>
                          </a:solidFill>
                          <a:effectLst/>
                          <a:ea typeface="Times New Roman" panose="02020603050405020304" pitchFamily="18" charset="0"/>
                          <a:hlinkClick r:id="rId3"/>
                        </a:rPr>
                        <a:t>24/1043</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CR for CIDs for 5.1.5.1 and 9.4.2.3.25 Part 2</a:t>
                      </a:r>
                      <a:endParaRPr lang="en-US" sz="1100" dirty="0">
                        <a:solidFill>
                          <a:schemeClr val="tx1"/>
                        </a:solidFill>
                        <a:effectLst/>
                        <a:ea typeface="Times New Roman" panose="02020603050405020304" pitchFamily="18" charset="0"/>
                      </a:endParaRP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Duncan Ho</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2164288092"/>
                  </a:ext>
                </a:extLst>
              </a:tr>
              <a:tr h="297047">
                <a:tc>
                  <a:txBody>
                    <a:bodyPr/>
                    <a:lstStyle/>
                    <a:p>
                      <a:pPr marL="0" marR="0" algn="ctr">
                        <a:spcBef>
                          <a:spcPts val="0"/>
                        </a:spcBef>
                        <a:spcAft>
                          <a:spcPts val="0"/>
                        </a:spcAft>
                      </a:pPr>
                      <a:r>
                        <a:rPr lang="en-GB" sz="1100" u="sng" dirty="0">
                          <a:solidFill>
                            <a:srgbClr val="00B050"/>
                          </a:solidFill>
                          <a:effectLst/>
                          <a:ea typeface="Times New Roman" panose="02020603050405020304" pitchFamily="18" charset="0"/>
                          <a:hlinkClick r:id="rId4"/>
                        </a:rPr>
                        <a:t>24/1028</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Recirc SA - CR for D6.0 CIDs</a:t>
                      </a: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Binita Gupta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9563069"/>
                  </a:ext>
                </a:extLst>
              </a:tr>
              <a:tr h="297047">
                <a:tc>
                  <a:txBody>
                    <a:bodyPr/>
                    <a:lstStyle/>
                    <a:p>
                      <a:pPr marL="0" marR="0" algn="ctr">
                        <a:spcBef>
                          <a:spcPts val="0"/>
                        </a:spcBef>
                        <a:spcAft>
                          <a:spcPts val="0"/>
                        </a:spcAft>
                      </a:pPr>
                      <a:r>
                        <a:rPr lang="en-GB" sz="1100" u="sng" dirty="0">
                          <a:solidFill>
                            <a:srgbClr val="0000FF"/>
                          </a:solidFill>
                          <a:effectLst/>
                          <a:ea typeface="Times New Roman" panose="02020603050405020304" pitchFamily="18" charset="0"/>
                          <a:hlinkClick r:id="rId5"/>
                        </a:rPr>
                        <a:t>24/0991</a:t>
                      </a:r>
                      <a:r>
                        <a:rPr lang="en-GB" sz="1100" dirty="0">
                          <a:effectLst/>
                          <a:ea typeface="Times New Roman" panose="02020603050405020304" pitchFamily="18" charset="0"/>
                        </a:rPr>
                        <a:t> </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effectLst/>
                          <a:ea typeface="Times New Roman" panose="02020603050405020304" pitchFamily="18" charset="0"/>
                        </a:rPr>
                        <a:t>CR for Miscellaneous CIDs</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100" dirty="0">
                          <a:effectLst/>
                          <a:ea typeface="Times New Roman" panose="02020603050405020304" pitchFamily="18" charset="0"/>
                        </a:rPr>
                        <a:t>Po-Kai Huang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42999413"/>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6"/>
                        </a:rPr>
                        <a:t>24/1012</a:t>
                      </a:r>
                      <a:r>
                        <a:rPr lang="en-US" sz="1100" dirty="0">
                          <a:solidFill>
                            <a:schemeClr val="tx1"/>
                          </a:solidFill>
                          <a:effectLst/>
                          <a:ea typeface="Times New Roman" panose="02020603050405020304" pitchFamily="18" charset="0"/>
                        </a:rPr>
                        <a:t> </a:t>
                      </a: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effectLst/>
                          <a:ea typeface="Times New Roman" panose="02020603050405020304" pitchFamily="18" charset="0"/>
                        </a:rPr>
                        <a:t>Recirc. SAB Issue on EMLSR and TXS (CID 23167)</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Juseong Moon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4036698"/>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7"/>
                        </a:rPr>
                        <a:t>24/1048</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US" sz="1100" dirty="0">
                          <a:solidFill>
                            <a:schemeClr val="tx1"/>
                          </a:solidFill>
                          <a:effectLst/>
                          <a:ea typeface="Times New Roman" panose="02020603050405020304" pitchFamily="18" charset="0"/>
                        </a:rPr>
                        <a:t>Recirc SA CR eMLSR</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Minyoung Park</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rPr>
                        <a:t>3</a:t>
                      </a: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78504066"/>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8"/>
                        </a:rPr>
                        <a:t>24/1067</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US" sz="1100" dirty="0">
                          <a:solidFill>
                            <a:schemeClr val="tx1"/>
                          </a:solidFill>
                          <a:effectLst/>
                          <a:ea typeface="Times New Roman" panose="02020603050405020304" pitchFamily="18" charset="0"/>
                        </a:rPr>
                        <a:t>Recirculation-SA-Ballot-CR-for-MLO</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Ming Gan</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rPr>
                        <a:t>6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56950762"/>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9"/>
                        </a:rPr>
                        <a:t>24/1019</a:t>
                      </a: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100" dirty="0">
                          <a:solidFill>
                            <a:schemeClr val="tx1"/>
                          </a:solidFill>
                          <a:effectLst/>
                          <a:ea typeface="Times New Roman" panose="02020603050405020304" pitchFamily="18" charset="0"/>
                        </a:rPr>
                        <a:t>Recirc SA-CR for Misc. CIDs</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Alfred Asterjadhi</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kumimoji="0" lang="en-US" sz="11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87335171"/>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13829682"/>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23496838"/>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72321175"/>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1273933"/>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0949549"/>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9976208"/>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14580662"/>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May 2024 meeting</a:t>
            </a:r>
          </a:p>
          <a:p>
            <a:pPr lvl="0">
              <a:lnSpc>
                <a:spcPct val="80000"/>
              </a:lnSpc>
              <a:buFont typeface="Arial" panose="020B0604020202020204" pitchFamily="34" charset="0"/>
              <a:buChar char="•"/>
            </a:pPr>
            <a:r>
              <a:rPr lang="en-US" altLang="en-US" sz="1400" dirty="0"/>
              <a:t>Approve TG minutes from May 2024</a:t>
            </a:r>
          </a:p>
          <a:p>
            <a:pPr>
              <a:lnSpc>
                <a:spcPct val="80000"/>
              </a:lnSpc>
              <a:buFont typeface="Arial" panose="020B0604020202020204" pitchFamily="34" charset="0"/>
              <a:buChar char="•"/>
            </a:pPr>
            <a:r>
              <a:rPr lang="en-US" altLang="en-US" sz="1400" dirty="0"/>
              <a:t>TGbe Editor’s Report: …</a:t>
            </a:r>
            <a:endParaRPr lang="en-US" altLang="en-US" sz="1400" dirty="0">
              <a:solidFill>
                <a:srgbClr val="00B050"/>
              </a:solidFill>
            </a:endParaRP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sz="1400" dirty="0">
                <a:solidFill>
                  <a:schemeClr val="tx1"/>
                </a:solidFill>
                <a:ea typeface="Times New Roman" panose="02020603050405020304" pitchFamily="18" charset="0"/>
                <a:hlinkClick r:id="rId2"/>
              </a:rPr>
              <a:t>24/1067</a:t>
            </a:r>
            <a:r>
              <a:rPr lang="en-US" sz="1400" dirty="0">
                <a:solidFill>
                  <a:schemeClr val="tx1"/>
                </a:solidFill>
                <a:ea typeface="Times New Roman" panose="02020603050405020304" pitchFamily="18" charset="0"/>
              </a:rPr>
              <a:t> Recirculation-SA-Ballot-CR-for-MLO		Ming Gan			6 	10’</a:t>
            </a:r>
          </a:p>
          <a:p>
            <a:pPr lvl="1">
              <a:buFont typeface="Arial" panose="020B0604020202020204" pitchFamily="34" charset="0"/>
              <a:buChar char="•"/>
            </a:pPr>
            <a:r>
              <a:rPr lang="en-US" sz="1400" dirty="0">
                <a:solidFill>
                  <a:schemeClr val="tx1"/>
                </a:solidFill>
                <a:ea typeface="Times New Roman" panose="02020603050405020304" pitchFamily="18" charset="0"/>
                <a:hlinkClick r:id="rId3"/>
              </a:rPr>
              <a:t>24/1012</a:t>
            </a:r>
            <a:r>
              <a:rPr lang="en-US" sz="1400" dirty="0">
                <a:solidFill>
                  <a:schemeClr val="tx1"/>
                </a:solidFill>
                <a:ea typeface="Times New Roman" panose="02020603050405020304" pitchFamily="18" charset="0"/>
              </a:rPr>
              <a:t> Recirc. SAB Issue on EMLSR and TXS (CID 23167)	Juseong Moon	1	10’</a:t>
            </a:r>
          </a:p>
          <a:p>
            <a:pPr lvl="1">
              <a:buFont typeface="Arial" panose="020B0604020202020204" pitchFamily="34" charset="0"/>
              <a:buChar char="•"/>
            </a:pPr>
            <a:r>
              <a:rPr lang="en-US" sz="1400" dirty="0">
                <a:solidFill>
                  <a:schemeClr val="tx1"/>
                </a:solidFill>
                <a:ea typeface="Times New Roman" panose="02020603050405020304" pitchFamily="18" charset="0"/>
                <a:hlinkClick r:id="rId4"/>
              </a:rPr>
              <a:t>24/1048</a:t>
            </a:r>
            <a:r>
              <a:rPr lang="en-US" sz="1400" dirty="0">
                <a:solidFill>
                  <a:schemeClr val="tx1"/>
                </a:solidFill>
                <a:ea typeface="Times New Roman" panose="02020603050405020304" pitchFamily="18" charset="0"/>
              </a:rPr>
              <a:t> Recirc SA CR eMLSR					Minyoung Park		3	5’</a:t>
            </a:r>
            <a:endParaRPr lang="en-US" sz="1400" dirty="0">
              <a:solidFill>
                <a:schemeClr val="tx1"/>
              </a:solidFill>
              <a:ea typeface="Times New Roman" panose="02020603050405020304" pitchFamily="18" charset="0"/>
              <a:hlinkClick r:id="rId5"/>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6"/>
              </a:rPr>
              <a:t>24/1028</a:t>
            </a:r>
            <a:r>
              <a:rPr lang="en-GB" sz="1400" dirty="0">
                <a:solidFill>
                  <a:srgbClr val="00B050"/>
                </a:solidFill>
                <a:effectLst/>
                <a:ea typeface="Times New Roman" panose="02020603050405020304" pitchFamily="18" charset="0"/>
              </a:rPr>
              <a:t> </a:t>
            </a:r>
            <a:r>
              <a:rPr lang="en-GB" sz="1400" dirty="0">
                <a:solidFill>
                  <a:schemeClr val="tx1"/>
                </a:solidFill>
                <a:effectLst/>
                <a:ea typeface="Times New Roman" panose="02020603050405020304" pitchFamily="18" charset="0"/>
              </a:rPr>
              <a:t>Recirc SA - CR for D6.0 CIDs				Binita Gupta		2-SP	5’</a:t>
            </a:r>
          </a:p>
          <a:p>
            <a:pPr lvl="1">
              <a:buFont typeface="Arial" panose="020B0604020202020204" pitchFamily="34" charset="0"/>
              <a:buChar char="•"/>
            </a:pPr>
            <a:r>
              <a:rPr lang="en-GB" sz="1400" u="sng" dirty="0">
                <a:solidFill>
                  <a:srgbClr val="FF0000"/>
                </a:solidFill>
                <a:effectLst/>
                <a:ea typeface="Times New Roman" panose="02020603050405020304" pitchFamily="18" charset="0"/>
                <a:hlinkClick r:id="rId7"/>
              </a:rPr>
              <a:t>24/1043</a:t>
            </a:r>
            <a:r>
              <a:rPr lang="en-GB" sz="1400" dirty="0">
                <a:solidFill>
                  <a:srgbClr val="FF0000"/>
                </a:solidFill>
                <a:effectLst/>
                <a:ea typeface="Times New Roman" panose="02020603050405020304" pitchFamily="18" charset="0"/>
              </a:rPr>
              <a:t> </a:t>
            </a:r>
            <a:r>
              <a:rPr lang="en-GB" sz="1400" dirty="0">
                <a:solidFill>
                  <a:schemeClr val="tx1"/>
                </a:solidFill>
                <a:effectLst/>
                <a:ea typeface="Times New Roman" panose="02020603050405020304" pitchFamily="18" charset="0"/>
              </a:rPr>
              <a:t>CR for CIDs for 5.1.5.1 and 9.4.2.3.25 Part 2	Duncan Ho			1-SP 	5’</a:t>
            </a:r>
            <a:endParaRPr lang="en-US" sz="1400" dirty="0">
              <a:solidFill>
                <a:schemeClr val="tx1"/>
              </a:solidFill>
              <a:effectLst/>
              <a:ea typeface="Times New Roman" panose="02020603050405020304" pitchFamily="18" charset="0"/>
            </a:endParaRPr>
          </a:p>
          <a:p>
            <a:pPr lvl="1">
              <a:buFont typeface="Arial" panose="020B0604020202020204" pitchFamily="34" charset="0"/>
              <a:buChar char="•"/>
            </a:pPr>
            <a:r>
              <a:rPr lang="en-GB" sz="1400" u="sng" dirty="0">
                <a:solidFill>
                  <a:srgbClr val="0000FF"/>
                </a:solidFill>
                <a:effectLst/>
                <a:ea typeface="Times New Roman" panose="02020603050405020304" pitchFamily="18" charset="0"/>
                <a:hlinkClick r:id="rId8"/>
              </a:rPr>
              <a:t>24/0991</a:t>
            </a:r>
            <a:r>
              <a:rPr lang="en-GB" sz="1400" dirty="0">
                <a:effectLst/>
                <a:ea typeface="Times New Roman" panose="02020603050405020304" pitchFamily="18" charset="0"/>
              </a:rPr>
              <a:t> CR for Miscellaneous CIDs				Po-Kai Huang		1-SP	5’</a:t>
            </a:r>
            <a:r>
              <a:rPr lang="en-US" sz="1400" dirty="0">
                <a:solidFill>
                  <a:schemeClr val="tx1"/>
                </a:solidFill>
                <a:ea typeface="Times New Roman" panose="02020603050405020304" pitchFamily="18" charset="0"/>
                <a:hlinkClick r:id="rId9"/>
              </a:rPr>
              <a:t> 24/1019</a:t>
            </a:r>
            <a:r>
              <a:rPr lang="en-US" sz="1400" dirty="0">
                <a:solidFill>
                  <a:schemeClr val="tx1"/>
                </a:solidFill>
                <a:ea typeface="Times New Roman" panose="02020603050405020304" pitchFamily="18" charset="0"/>
              </a:rPr>
              <a:t> Recirc SA-CR for </a:t>
            </a:r>
            <a:r>
              <a:rPr lang="en-US" sz="1400" dirty="0" err="1">
                <a:solidFill>
                  <a:schemeClr val="tx1"/>
                </a:solidFill>
                <a:ea typeface="Times New Roman" panose="02020603050405020304" pitchFamily="18" charset="0"/>
              </a:rPr>
              <a:t>Misc</a:t>
            </a:r>
            <a:r>
              <a:rPr lang="en-US" sz="1400" dirty="0">
                <a:solidFill>
                  <a:schemeClr val="tx1"/>
                </a:solidFill>
                <a:ea typeface="Times New Roman" panose="02020603050405020304" pitchFamily="18" charset="0"/>
              </a:rPr>
              <a:t> CIDs				Alfred Asterjadhi		3	10</a:t>
            </a:r>
            <a:r>
              <a:rPr lang="en-US" sz="1400" dirty="0">
                <a:solidFill>
                  <a:schemeClr val="tx1"/>
                </a:solidFill>
              </a:rPr>
              <a:t>’</a:t>
            </a:r>
          </a:p>
          <a:p>
            <a:pPr lvl="1">
              <a:buFont typeface="Arial" panose="020B0604020202020204" pitchFamily="34" charset="0"/>
              <a:buChar char="•"/>
            </a:pPr>
            <a:r>
              <a:rPr lang="en-US" sz="1400" dirty="0">
                <a:solidFill>
                  <a:schemeClr val="tx1"/>
                </a:solidFill>
                <a:ea typeface="Times New Roman" panose="02020603050405020304" pitchFamily="18" charset="0"/>
                <a:hlinkClick r:id="rId5"/>
              </a:rPr>
              <a:t>24/1252</a:t>
            </a:r>
            <a:r>
              <a:rPr lang="en-US" sz="1400" dirty="0">
                <a:solidFill>
                  <a:schemeClr val="tx1"/>
                </a:solidFill>
                <a:ea typeface="Times New Roman" panose="02020603050405020304" pitchFamily="18" charset="0"/>
              </a:rPr>
              <a:t> MIB Fixes							Brian Hart			4C 	15’</a:t>
            </a: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10"/>
              </a:rPr>
              <a:t>24/1051</a:t>
            </a:r>
            <a:r>
              <a:rPr lang="en-GB" sz="1400" dirty="0">
                <a:solidFill>
                  <a:srgbClr val="00B050"/>
                </a:solidFill>
                <a:effectLst/>
                <a:ea typeface="Times New Roman" panose="02020603050405020304" pitchFamily="18" charset="0"/>
              </a:rPr>
              <a:t> </a:t>
            </a:r>
            <a:r>
              <a:rPr lang="en-GB" sz="1400" dirty="0">
                <a:solidFill>
                  <a:schemeClr val="tx1"/>
                </a:solidFill>
                <a:effectLst/>
                <a:ea typeface="Times New Roman" panose="02020603050405020304" pitchFamily="18" charset="0"/>
              </a:rPr>
              <a:t>Resolutions for CIDs assigned to Sanket		Sanket Kalamkar		4-SP	5’</a:t>
            </a:r>
            <a:endParaRPr lang="en-US" sz="1400" dirty="0">
              <a:solidFill>
                <a:schemeClr val="tx1"/>
              </a:solidFill>
              <a:effectLst/>
              <a:ea typeface="Times New Roman" panose="02020603050405020304" pitchFamily="18" charset="0"/>
            </a:endParaRPr>
          </a:p>
          <a:p>
            <a:pPr lvl="0">
              <a:lnSpc>
                <a:spcPct val="80000"/>
              </a:lnSpc>
              <a:buFont typeface="Arial" panose="020B0604020202020204" pitchFamily="34" charset="0"/>
              <a:buChar char="•"/>
            </a:pPr>
            <a:r>
              <a:rPr lang="en-US" altLang="en-US" sz="1400" dirty="0"/>
              <a:t>Motions: </a:t>
            </a:r>
            <a:r>
              <a:rPr lang="en-US" altLang="en-US" sz="1400" dirty="0">
                <a:solidFill>
                  <a:schemeClr val="tx1"/>
                </a:solidFill>
                <a:hlinkClick r:id="rId11"/>
              </a:rPr>
              <a:t>11-24/442r58</a:t>
            </a:r>
            <a:endParaRPr lang="en-US" altLang="en-US" sz="1400" dirty="0">
              <a:solidFill>
                <a:schemeClr val="tx1"/>
              </a:solidFill>
            </a:endParaRP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May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244532" y="1742055"/>
            <a:ext cx="4684152" cy="4419600"/>
          </a:xfrm>
        </p:spPr>
        <p:txBody>
          <a:bodyPr/>
          <a:lstStyle/>
          <a:p>
            <a:pPr>
              <a:buFont typeface="Arial" panose="020B0604020202020204" pitchFamily="34" charset="0"/>
              <a:buChar char="•"/>
            </a:pPr>
            <a:r>
              <a:rPr lang="en-US" sz="1600" dirty="0"/>
              <a:t>Since the May interim</a:t>
            </a:r>
          </a:p>
          <a:p>
            <a:pPr marL="800100" lvl="1" indent="-342900">
              <a:buFont typeface="Arial" panose="020B0604020202020204" pitchFamily="34" charset="0"/>
              <a:buChar char="•"/>
            </a:pPr>
            <a:r>
              <a:rPr lang="en-US" sz="1400" dirty="0"/>
              <a:t>Delivered IEEE802.11be D6.0</a:t>
            </a:r>
          </a:p>
          <a:p>
            <a:pPr marL="1200150" lvl="2" indent="-285750">
              <a:buFont typeface="Arial" panose="020B0604020202020204" pitchFamily="34" charset="0"/>
              <a:buChar char="•"/>
            </a:pPr>
            <a:r>
              <a:rPr lang="en-US" sz="1200" dirty="0"/>
              <a:t>Draft is available in the members area</a:t>
            </a:r>
          </a:p>
          <a:p>
            <a:pPr marL="800100" lvl="1">
              <a:buFont typeface="Arial" panose="020B0604020202020204" pitchFamily="34" charset="0"/>
              <a:buChar char="•"/>
            </a:pPr>
            <a:r>
              <a:rPr lang="en-US" sz="1400" dirty="0"/>
              <a:t>Started and closed the 1</a:t>
            </a:r>
            <a:r>
              <a:rPr lang="en-US" sz="1400" baseline="30000" dirty="0"/>
              <a:t>st</a:t>
            </a:r>
            <a:r>
              <a:rPr lang="en-US" sz="1400" dirty="0"/>
              <a:t> recirc. SA ballot on D6.0</a:t>
            </a:r>
          </a:p>
          <a:p>
            <a:pPr marL="1200150" lvl="2">
              <a:buFont typeface="Arial" panose="020B0604020202020204" pitchFamily="34" charset="0"/>
              <a:buChar char="•"/>
            </a:pPr>
            <a:r>
              <a:rPr lang="en-US" sz="1200" dirty="0"/>
              <a:t>Received 180 comments; Approval rate is 92%</a:t>
            </a:r>
          </a:p>
          <a:p>
            <a:pPr marL="800100" lvl="1" indent="-342900">
              <a:buFont typeface="Arial" panose="020B0604020202020204" pitchFamily="34" charset="0"/>
              <a:buChar char="•"/>
            </a:pPr>
            <a:r>
              <a:rPr lang="en-US" sz="1400" dirty="0"/>
              <a:t>Held 5 telcos between May &amp; July (</a:t>
            </a:r>
            <a:r>
              <a:rPr lang="en-US" sz="1400" dirty="0">
                <a:hlinkClick r:id="rId2"/>
              </a:rPr>
              <a:t>11-24/0969r16</a:t>
            </a:r>
            <a:r>
              <a:rPr lang="en-US" sz="1400" dirty="0"/>
              <a:t>)</a:t>
            </a:r>
          </a:p>
          <a:p>
            <a:pPr marL="1200150" lvl="2" indent="-342900">
              <a:buFont typeface="Arial" panose="020B0604020202020204" pitchFamily="34" charset="0"/>
              <a:buChar char="•"/>
            </a:pPr>
            <a:r>
              <a:rPr lang="en-US" sz="1200" dirty="0"/>
              <a:t>Focused on resolving comments from 1</a:t>
            </a:r>
            <a:r>
              <a:rPr lang="en-US" sz="1200" baseline="30000" dirty="0"/>
              <a:t>st</a:t>
            </a:r>
            <a:r>
              <a:rPr lang="en-US" sz="1200" dirty="0"/>
              <a:t> recirc. SA</a:t>
            </a:r>
          </a:p>
          <a:p>
            <a:pPr marL="1657350" lvl="3" indent="-285750">
              <a:buFont typeface="Arial" panose="020B0604020202020204" pitchFamily="34" charset="0"/>
              <a:buChar char="•"/>
            </a:pPr>
            <a:r>
              <a:rPr lang="en-US" sz="1100">
                <a:solidFill>
                  <a:schemeClr val="tx1"/>
                </a:solidFill>
              </a:rPr>
              <a:t>90</a:t>
            </a:r>
            <a:r>
              <a:rPr lang="en-US" sz="1100" dirty="0">
                <a:solidFill>
                  <a:schemeClr val="tx1"/>
                </a:solidFill>
              </a:rPr>
              <a:t>% of </a:t>
            </a:r>
            <a:r>
              <a:rPr lang="en-US" sz="1100" dirty="0"/>
              <a:t>comments are resolved (</a:t>
            </a:r>
            <a:r>
              <a:rPr lang="en-US" sz="1100" dirty="0">
                <a:hlinkClick r:id="rId3"/>
              </a:rPr>
              <a:t>11-24/0994r6</a:t>
            </a:r>
            <a:r>
              <a:rPr lang="en-US" sz="1100" dirty="0"/>
              <a:t>)</a:t>
            </a:r>
            <a:endParaRPr lang="en-US" sz="900" dirty="0"/>
          </a:p>
          <a:p>
            <a:pPr marL="2114550" lvl="4" indent="-285750">
              <a:buFont typeface="Arial" panose="020B0604020202020204" pitchFamily="34" charset="0"/>
              <a:buChar char="•"/>
            </a:pPr>
            <a:r>
              <a:rPr lang="en-US" sz="1100" dirty="0">
                <a:solidFill>
                  <a:schemeClr val="tx1"/>
                </a:solidFill>
              </a:rPr>
              <a:t>20 comments </a:t>
            </a:r>
            <a:r>
              <a:rPr lang="en-US" sz="1100" dirty="0"/>
              <a:t>left (half already discussed)</a:t>
            </a:r>
          </a:p>
          <a:p>
            <a:pPr>
              <a:buFont typeface="Arial" panose="020B0604020202020204" pitchFamily="34" charset="0"/>
              <a:buChar char="•"/>
            </a:pPr>
            <a:r>
              <a:rPr lang="en-US" sz="1600" dirty="0"/>
              <a:t>Targets for July plenary</a:t>
            </a:r>
          </a:p>
          <a:p>
            <a:pPr marL="800100" lvl="1" indent="-342900">
              <a:buFont typeface="Arial" panose="020B0604020202020204" pitchFamily="34" charset="0"/>
              <a:buChar char="•"/>
            </a:pPr>
            <a:r>
              <a:rPr lang="en-US" sz="1400" dirty="0"/>
              <a:t>Approve meeting minutes for May interim &amp; telcos</a:t>
            </a:r>
          </a:p>
          <a:p>
            <a:pPr marL="800100" lvl="1" indent="-342900">
              <a:buFont typeface="Arial" panose="020B0604020202020204" pitchFamily="34" charset="0"/>
              <a:buChar char="•"/>
            </a:pPr>
            <a:r>
              <a:rPr lang="en-US" sz="1400" dirty="0"/>
              <a:t>Resolve all comments &amp; initiate 2</a:t>
            </a:r>
            <a:r>
              <a:rPr lang="en-US" sz="1400" baseline="30000" dirty="0"/>
              <a:t>nd</a:t>
            </a:r>
            <a:r>
              <a:rPr lang="en-US" sz="1400" dirty="0"/>
              <a:t> recirc. SA ballot on TGbe D7.0</a:t>
            </a:r>
          </a:p>
          <a:p>
            <a:pPr marL="800100" lvl="1" indent="-342900">
              <a:buFont typeface="Arial" panose="020B0604020202020204" pitchFamily="34" charset="0"/>
              <a:buChar char="•"/>
            </a:pPr>
            <a:r>
              <a:rPr lang="en-US" sz="1400" dirty="0"/>
              <a:t>Seek conditional approval to forward to RevCom</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July 2024</a:t>
            </a:r>
            <a:endParaRPr lang="en-GB" dirty="0"/>
          </a:p>
        </p:txBody>
      </p:sp>
      <p:grpSp>
        <p:nvGrpSpPr>
          <p:cNvPr id="13" name="Group 12">
            <a:extLst>
              <a:ext uri="{FF2B5EF4-FFF2-40B4-BE49-F238E27FC236}">
                <a16:creationId xmlns:a16="http://schemas.microsoft.com/office/drawing/2014/main" id="{788F8F98-7427-E9AC-57BF-2ECB0B0CA4D4}"/>
              </a:ext>
            </a:extLst>
          </p:cNvPr>
          <p:cNvGrpSpPr/>
          <p:nvPr/>
        </p:nvGrpSpPr>
        <p:grpSpPr>
          <a:xfrm>
            <a:off x="4756832" y="1905000"/>
            <a:ext cx="4539568" cy="3404676"/>
            <a:chOff x="4604432" y="1905000"/>
            <a:chExt cx="4539568" cy="3404676"/>
          </a:xfrm>
        </p:grpSpPr>
        <p:pic>
          <p:nvPicPr>
            <p:cNvPr id="7" name="Picture 6">
              <a:extLst>
                <a:ext uri="{FF2B5EF4-FFF2-40B4-BE49-F238E27FC236}">
                  <a16:creationId xmlns:a16="http://schemas.microsoft.com/office/drawing/2014/main" id="{A26050C8-93BA-F3EB-C43B-47486DAB2453}"/>
                </a:ext>
              </a:extLst>
            </p:cNvPr>
            <p:cNvPicPr>
              <a:picLocks noChangeAspect="1"/>
            </p:cNvPicPr>
            <p:nvPr/>
          </p:nvPicPr>
          <p:blipFill>
            <a:blip r:embed="rId4"/>
            <a:stretch>
              <a:fillRect/>
            </a:stretch>
          </p:blipFill>
          <p:spPr>
            <a:xfrm>
              <a:off x="4604432" y="1905000"/>
              <a:ext cx="4539568" cy="3404676"/>
            </a:xfrm>
            <a:prstGeom prst="rect">
              <a:avLst/>
            </a:prstGeom>
          </p:spPr>
        </p:pic>
        <p:sp>
          <p:nvSpPr>
            <p:cNvPr id="8" name="Rectangle 7">
              <a:extLst>
                <a:ext uri="{FF2B5EF4-FFF2-40B4-BE49-F238E27FC236}">
                  <a16:creationId xmlns:a16="http://schemas.microsoft.com/office/drawing/2014/main" id="{2931B367-FFAD-EC0F-E3D3-E08223DA4935}"/>
                </a:ext>
              </a:extLst>
            </p:cNvPr>
            <p:cNvSpPr/>
            <p:nvPr/>
          </p:nvSpPr>
          <p:spPr bwMode="auto">
            <a:xfrm flipV="1">
              <a:off x="5546090" y="2146663"/>
              <a:ext cx="617346" cy="2793054"/>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B17D445F-859C-F00E-28B8-010097F2DFF0}"/>
                </a:ext>
              </a:extLst>
            </p:cNvPr>
            <p:cNvSpPr/>
            <p:nvPr/>
          </p:nvSpPr>
          <p:spPr bwMode="auto">
            <a:xfrm>
              <a:off x="6294914" y="2514600"/>
              <a:ext cx="578964" cy="242511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CF2FDD96-D28B-21C6-8F0D-51D9F9FC80B2}"/>
                </a:ext>
              </a:extLst>
            </p:cNvPr>
            <p:cNvSpPr/>
            <p:nvPr/>
          </p:nvSpPr>
          <p:spPr bwMode="auto">
            <a:xfrm>
              <a:off x="7038013" y="2362200"/>
              <a:ext cx="578963" cy="2577517"/>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E6D21B12-69AD-DDCC-A8F2-E1763A7EFC84}"/>
                </a:ext>
              </a:extLst>
            </p:cNvPr>
            <p:cNvSpPr/>
            <p:nvPr/>
          </p:nvSpPr>
          <p:spPr bwMode="auto">
            <a:xfrm>
              <a:off x="7763142" y="2438400"/>
              <a:ext cx="617346" cy="2501317"/>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https://mentor.ieee.org/802.11/dcn/24/11-24-0906-01-00be-tgbe-may-2024-meeting-minutes.docx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chemeClr val="tx1"/>
                </a:solidFill>
                <a:hlinkClick r:id="rId3"/>
              </a:rPr>
              <a:t>https://mentor.ieee.org/802.11/dcn/24/11-24-1008-04-00be-tgbe-may-july-teleconference-minutes.docx</a:t>
            </a:r>
            <a:endParaRPr lang="en-US" sz="1800" dirty="0">
              <a:solidFill>
                <a:schemeClr val="tx1"/>
              </a:solidFill>
            </a:endParaRPr>
          </a:p>
          <a:p>
            <a:endParaRPr lang="en-US" sz="2000" dirty="0"/>
          </a:p>
          <a:p>
            <a:r>
              <a:rPr lang="en-US" sz="2000" dirty="0"/>
              <a:t>Move: 			Second:</a:t>
            </a:r>
          </a:p>
          <a:p>
            <a:r>
              <a:rPr lang="en-US" sz="2000" dirty="0"/>
              <a:t>Discussion: </a:t>
            </a:r>
          </a:p>
          <a:p>
            <a:r>
              <a:rPr lang="en-US" sz="20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rPr>
              <a:t>Tuesday Joint Agenda-AM2</a:t>
            </a:r>
            <a:endParaRPr lang="en-US" dirty="0">
              <a:solidFill>
                <a:schemeClr val="tx1"/>
              </a:solidFill>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CR Submissions –</a:t>
            </a:r>
          </a:p>
          <a:p>
            <a:pPr lvl="1">
              <a:buFont typeface="Arial" panose="020B0604020202020204" pitchFamily="34" charset="0"/>
              <a:buChar char="•"/>
            </a:pPr>
            <a:r>
              <a:rPr lang="en-GB" sz="900" dirty="0"/>
              <a:t>…</a:t>
            </a:r>
          </a:p>
          <a:p>
            <a:pPr>
              <a:buFont typeface="Arial" panose="020B0604020202020204" pitchFamily="34" charset="0"/>
              <a:buChar char="•"/>
            </a:pPr>
            <a:r>
              <a:rPr lang="en-GB" sz="1400" dirty="0"/>
              <a:t>Motions: </a:t>
            </a:r>
            <a:r>
              <a:rPr lang="en-US" altLang="en-US" sz="1400" dirty="0">
                <a:solidFill>
                  <a:schemeClr val="tx1"/>
                </a:solidFill>
              </a:rPr>
              <a:t>11-24/442rX</a:t>
            </a:r>
          </a:p>
          <a:p>
            <a:pPr lvl="0">
              <a:buFont typeface="Arial" panose="020B0604020202020204" pitchFamily="34" charset="0"/>
              <a:buChar char="•"/>
            </a:pPr>
            <a:r>
              <a:rPr lang="en-GB" sz="1400" dirty="0"/>
              <a:t>Teleconference Plan</a:t>
            </a:r>
          </a:p>
          <a:p>
            <a:pPr lvl="0">
              <a:buFont typeface="Arial" panose="020B0604020202020204" pitchFamily="34" charset="0"/>
              <a:buChar char="•"/>
            </a:pPr>
            <a:r>
              <a:rPr lang="en-US" sz="1400" dirty="0"/>
              <a:t>Goals for September 2024</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Adjourned</a:t>
            </a:r>
            <a:endParaRPr lang="en-US" alt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58066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To be announced with 10-day advanced notice</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September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1" y="1981200"/>
            <a:ext cx="4523320" cy="4113213"/>
          </a:xfrm>
        </p:spPr>
        <p:txBody>
          <a:bodyPr/>
          <a:lstStyle/>
          <a:p>
            <a:pPr>
              <a:buFont typeface="Arial" panose="020B0604020202020204" pitchFamily="34" charset="0"/>
              <a:buChar char="•"/>
            </a:pPr>
            <a:r>
              <a:rPr lang="en-US" dirty="0"/>
              <a:t>Status: </a:t>
            </a:r>
          </a:p>
          <a:p>
            <a:pPr lvl="1">
              <a:buFont typeface="Arial" panose="020B0604020202020204" pitchFamily="34" charset="0"/>
              <a:buChar char="•"/>
            </a:pPr>
            <a:r>
              <a:rPr lang="en-US" dirty="0"/>
              <a:t>…</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 </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July 2024</a:t>
            </a:r>
            <a:endParaRPr lang="en-GB" dirty="0"/>
          </a:p>
        </p:txBody>
      </p:sp>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graphicFrame>
        <p:nvGraphicFramePr>
          <p:cNvPr id="7" name="Table 6">
            <a:extLst>
              <a:ext uri="{FF2B5EF4-FFF2-40B4-BE49-F238E27FC236}">
                <a16:creationId xmlns:a16="http://schemas.microsoft.com/office/drawing/2014/main" id="{33C78333-7273-BED3-4837-F066B31ADECD}"/>
              </a:ext>
            </a:extLst>
          </p:cNvPr>
          <p:cNvGraphicFramePr>
            <a:graphicFrameLocks noGrp="1"/>
          </p:cNvGraphicFramePr>
          <p:nvPr>
            <p:extLst>
              <p:ext uri="{D42A27DB-BD31-4B8C-83A1-F6EECF244321}">
                <p14:modId xmlns:p14="http://schemas.microsoft.com/office/powerpoint/2010/main" val="160770000"/>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2017-01-08: 58%​</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2021-05-24: N/A​</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2018-07-01: 87%​</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2023-08-13: 90%​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2023-12-16: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dirty="0">
                          <a:solidFill>
                            <a:srgbClr val="000000"/>
                          </a:solidFill>
                          <a:effectLst/>
                          <a:latin typeface="Times New Roman" panose="02020603050405020304" pitchFamily="18" charset="0"/>
                        </a:rPr>
                        <a:t>D5.0​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kern="1200" dirty="0">
                          <a:solidFill>
                            <a:srgbClr val="000000"/>
                          </a:solidFill>
                          <a:effectLst/>
                          <a:latin typeface="Times New Roman" panose="02020603050405020304" pitchFamily="18" charset="0"/>
                          <a:ea typeface="+mn-ea"/>
                          <a:cs typeface="+mn-cs"/>
                        </a:rPr>
                        <a:t>2024-02-02:​ 82%</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chemeClr val="tx1"/>
                          </a:solidFill>
                          <a:effectLst/>
                          <a:latin typeface="Times New Roman" panose="02020603050405020304" pitchFamily="18" charset="0"/>
                        </a:rPr>
                        <a:t>2024-05-31:​ 92%</a:t>
                      </a:r>
                      <a:endParaRPr lang="en-US" b="0" i="0" dirty="0">
                        <a:solidFill>
                          <a:schemeClr val="tx1"/>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rgbClr val="FFC000"/>
                          </a:solidFill>
                          <a:effectLst/>
                          <a:latin typeface="Times New Roman" panose="02020603050405020304" pitchFamily="18" charset="0"/>
                        </a:rPr>
                        <a:t>​</a:t>
                      </a:r>
                      <a:r>
                        <a:rPr lang="en-US" sz="1800" b="0" i="0" dirty="0">
                          <a:solidFill>
                            <a:srgbClr val="FF0000"/>
                          </a:solidFill>
                          <a:effectLst/>
                          <a:highlight>
                            <a:srgbClr val="FFFF00"/>
                          </a:highlight>
                          <a:latin typeface="Times New Roman" panose="02020603050405020304" pitchFamily="18" charset="0"/>
                        </a:rPr>
                        <a:t>2024-07-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000000"/>
                          </a:solidFill>
                          <a:effectLst/>
                          <a:latin typeface="Times New Roman" panose="02020603050405020304" pitchFamily="18" charset="0"/>
                        </a:rPr>
                        <a:t>2020-11-27: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8" name="TextBox 1">
            <a:extLst>
              <a:ext uri="{FF2B5EF4-FFF2-40B4-BE49-F238E27FC236}">
                <a16:creationId xmlns:a16="http://schemas.microsoft.com/office/drawing/2014/main" id="{6C5E22EE-58E2-9A7A-D1CF-886744A8F832}"/>
              </a:ext>
            </a:extLst>
          </p:cNvPr>
          <p:cNvSpPr txBox="1"/>
          <p:nvPr/>
        </p:nvSpPr>
        <p:spPr>
          <a:xfrm>
            <a:off x="-76200" y="5139025"/>
            <a:ext cx="1752598"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SA:~8mo*</a:t>
            </a:r>
          </a:p>
        </p:txBody>
      </p:sp>
      <p:sp>
        <p:nvSpPr>
          <p:cNvPr id="10" name="TextBox 2">
            <a:extLst>
              <a:ext uri="{FF2B5EF4-FFF2-40B4-BE49-F238E27FC236}">
                <a16:creationId xmlns:a16="http://schemas.microsoft.com/office/drawing/2014/main" id="{31EF1128-5FC5-4ED4-4A43-2E8D3B817A73}"/>
              </a:ext>
            </a:extLst>
          </p:cNvPr>
          <p:cNvSpPr txBox="1"/>
          <p:nvPr/>
        </p:nvSpPr>
        <p:spPr>
          <a:xfrm>
            <a:off x="-126533" y="5474742"/>
            <a:ext cx="1650533"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Rcr. SA:~3mo</a:t>
            </a:r>
          </a:p>
        </p:txBody>
      </p:sp>
      <p:sp>
        <p:nvSpPr>
          <p:cNvPr id="11" name="TextBox 1">
            <a:extLst>
              <a:ext uri="{FF2B5EF4-FFF2-40B4-BE49-F238E27FC236}">
                <a16:creationId xmlns:a16="http://schemas.microsoft.com/office/drawing/2014/main" id="{6F5997A5-6619-9D3E-A217-0AD71E0A8C70}"/>
              </a:ext>
            </a:extLst>
          </p:cNvPr>
          <p:cNvSpPr txBox="1"/>
          <p:nvPr/>
        </p:nvSpPr>
        <p:spPr>
          <a:xfrm>
            <a:off x="7568081" y="4413515"/>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rPr>
              <a:t>Init. SA: ~4mo</a:t>
            </a:r>
          </a:p>
        </p:txBody>
      </p:sp>
      <p:sp>
        <p:nvSpPr>
          <p:cNvPr id="16" name="TextBox 2">
            <a:extLst>
              <a:ext uri="{FF2B5EF4-FFF2-40B4-BE49-F238E27FC236}">
                <a16:creationId xmlns:a16="http://schemas.microsoft.com/office/drawing/2014/main" id="{BCBB33C3-550F-F930-F018-93FAD896A28F}"/>
              </a:ext>
            </a:extLst>
          </p:cNvPr>
          <p:cNvSpPr txBox="1"/>
          <p:nvPr/>
        </p:nvSpPr>
        <p:spPr>
          <a:xfrm>
            <a:off x="7568082" y="4812625"/>
            <a:ext cx="1575918"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Rcr. SA: ~2mo</a:t>
            </a:r>
          </a:p>
        </p:txBody>
      </p:sp>
      <p:cxnSp>
        <p:nvCxnSpPr>
          <p:cNvPr id="22" name="Straight Arrow Connector 21">
            <a:extLst>
              <a:ext uri="{FF2B5EF4-FFF2-40B4-BE49-F238E27FC236}">
                <a16:creationId xmlns:a16="http://schemas.microsoft.com/office/drawing/2014/main" id="{512CD875-9DC4-F240-AEE7-94AD77D5B3EE}"/>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4" name="Straight Arrow Connector 23">
            <a:extLst>
              <a:ext uri="{FF2B5EF4-FFF2-40B4-BE49-F238E27FC236}">
                <a16:creationId xmlns:a16="http://schemas.microsoft.com/office/drawing/2014/main" id="{99969A0F-0FEB-DFFC-89C7-2DB3F938F6F5}"/>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7" name="Straight Arrow Connector 26">
            <a:extLst>
              <a:ext uri="{FF2B5EF4-FFF2-40B4-BE49-F238E27FC236}">
                <a16:creationId xmlns:a16="http://schemas.microsoft.com/office/drawing/2014/main" id="{01A9C25E-FB9E-C478-D3D2-A7848B0AC4ED}"/>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8" name="Straight Arrow Connector 27">
            <a:extLst>
              <a:ext uri="{FF2B5EF4-FFF2-40B4-BE49-F238E27FC236}">
                <a16:creationId xmlns:a16="http://schemas.microsoft.com/office/drawing/2014/main" id="{2769DF35-106E-F8B2-9B30-CE8EBF19EB4D}"/>
              </a:ext>
            </a:extLst>
          </p:cNvPr>
          <p:cNvCxnSpPr>
            <a:cxnSpLocks/>
          </p:cNvCxnSpPr>
          <p:nvPr/>
        </p:nvCxnSpPr>
        <p:spPr bwMode="auto">
          <a:xfrm flipH="1">
            <a:off x="7538188" y="4800600"/>
            <a:ext cx="5612" cy="707757"/>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9" name="Straight Arrow Connector 28">
            <a:extLst>
              <a:ext uri="{FF2B5EF4-FFF2-40B4-BE49-F238E27FC236}">
                <a16:creationId xmlns:a16="http://schemas.microsoft.com/office/drawing/2014/main" id="{F3A2800E-5DED-EE4A-EC3C-8FDC833956E2}"/>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30" name="Straight Arrow Connector 29">
            <a:extLst>
              <a:ext uri="{FF2B5EF4-FFF2-40B4-BE49-F238E27FC236}">
                <a16:creationId xmlns:a16="http://schemas.microsoft.com/office/drawing/2014/main" id="{B6D03057-CBB8-FF59-5DD0-648BCD24CB0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31" name="TextBox 1">
            <a:extLst>
              <a:ext uri="{FF2B5EF4-FFF2-40B4-BE49-F238E27FC236}">
                <a16:creationId xmlns:a16="http://schemas.microsoft.com/office/drawing/2014/main" id="{26DC6A47-91CB-75F8-8898-2BF48EBEF5B7}"/>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32" name="TextBox 1">
            <a:extLst>
              <a:ext uri="{FF2B5EF4-FFF2-40B4-BE49-F238E27FC236}">
                <a16:creationId xmlns:a16="http://schemas.microsoft.com/office/drawing/2014/main" id="{8ABDE376-8D0D-A812-A096-14C18DB1A9E4}"/>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52C230AD-ECF7-6E45-0C81-1B735D3BE38E}"/>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179097</TotalTime>
  <Words>3321</Words>
  <Application>Microsoft Office PowerPoint</Application>
  <PresentationFormat>On-screen Show (4:3)</PresentationFormat>
  <Paragraphs>463</Paragraphs>
  <Slides>30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0"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July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- 1</vt:lpstr>
      <vt:lpstr>Monday Joint Agenda-EVE</vt:lpstr>
      <vt:lpstr>Summary from May meeting &amp; conf calls</vt:lpstr>
      <vt:lpstr>Approve TG Minutes</vt:lpstr>
      <vt:lpstr>Tuesday Joint Agenda-AM2</vt:lpstr>
      <vt:lpstr>Teleconference Plan</vt:lpstr>
      <vt:lpstr>Status and Goals for September 2024</vt:lpstr>
      <vt:lpstr>Progress Report &amp; Estimates</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1462</cp:revision>
  <cp:lastPrinted>1601-01-01T00:00:00Z</cp:lastPrinted>
  <dcterms:created xsi:type="dcterms:W3CDTF">2017-01-26T15:28:16Z</dcterms:created>
  <dcterms:modified xsi:type="dcterms:W3CDTF">2024-07-15T01:54:53Z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