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8" r:id="rId22"/>
    <p:sldId id="365" r:id="rId23"/>
    <p:sldId id="1016" r:id="rId24"/>
    <p:sldId id="1090" r:id="rId25"/>
    <p:sldId id="1091" r:id="rId26"/>
    <p:sldId id="1085" r:id="rId27"/>
    <p:sldId id="997" r:id="rId28"/>
    <p:sldId id="362" r:id="rId29"/>
    <p:sldId id="1014" r:id="rId30"/>
    <p:sldId id="981" r:id="rId31"/>
    <p:sldId id="1015" r:id="rId32"/>
    <p:sldId id="323"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D8D4E8-3C58-4900-AD77-47617FA6E0D3}" v="72" dt="2024-07-12T03:29:12.3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30T21:41:31.582" v="2991" actId="6549"/>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5T06:01:05.661" v="2893"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5T06:01:05.661" v="2893"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6T10:05:40.609" v="2974" actId="207"/>
        <pc:sldMkLst>
          <pc:docMk/>
          <pc:sldMk cId="2243228416" sldId="299"/>
        </pc:sldMkLst>
        <pc:spChg chg="mod">
          <ac:chgData name="Alfred Asterjadhi" userId="39de57b9-85c0-4fd1-aaac-8ca2b6560ad0" providerId="ADAL" clId="{E4A653B2-0DC2-49BC-8A1B-D3EA3B6D2C41}" dt="2024-05-15T06:00:43.235" v="2871"/>
          <ac:spMkLst>
            <pc:docMk/>
            <pc:sldMk cId="2243228416" sldId="299"/>
            <ac:spMk id="3" creationId="{3857177C-4F12-41D1-AB93-6925069E5DB9}"/>
          </ac:spMkLst>
        </pc:spChg>
        <pc:spChg chg="mod">
          <ac:chgData name="Alfred Asterjadhi" userId="39de57b9-85c0-4fd1-aaac-8ca2b6560ad0" providerId="ADAL" clId="{E4A653B2-0DC2-49BC-8A1B-D3EA3B6D2C41}" dt="2024-05-16T10:05:40.609" v="2974" actId="20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5T06:03:29.287" v="2946" actId="13926"/>
        <pc:sldMkLst>
          <pc:docMk/>
          <pc:sldMk cId="3930036297" sldId="356"/>
        </pc:sldMkLst>
        <pc:spChg chg="mod">
          <ac:chgData name="Alfred Asterjadhi" userId="39de57b9-85c0-4fd1-aaac-8ca2b6560ad0" providerId="ADAL" clId="{E4A653B2-0DC2-49BC-8A1B-D3EA3B6D2C41}" dt="2024-05-15T06:03:29.287" v="2946"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5T06:03:27.694" v="2945" actId="20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5-15T06:06:30.510" v="2971" actId="14100"/>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5-15T06:04:22.353" v="2954" actId="478"/>
          <ac:spMkLst>
            <pc:docMk/>
            <pc:sldMk cId="3576977642" sldId="362"/>
            <ac:spMk id="7" creationId="{F2536738-F2D7-90D5-3919-4EE721BAF50F}"/>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5-15T06:06:03.339" v="2960"/>
          <ac:spMkLst>
            <pc:docMk/>
            <pc:sldMk cId="3576977642" sldId="362"/>
            <ac:spMk id="13" creationId="{52B52CA9-635D-CC13-F2C2-9C3799381C7A}"/>
          </ac:spMkLst>
        </pc:spChg>
        <pc:spChg chg="mod">
          <ac:chgData name="Alfred Asterjadhi" userId="39de57b9-85c0-4fd1-aaac-8ca2b6560ad0" providerId="ADAL" clId="{E4A653B2-0DC2-49BC-8A1B-D3EA3B6D2C41}" dt="2024-05-15T06:06:27.567" v="2970" actId="14100"/>
          <ac:spMkLst>
            <pc:docMk/>
            <pc:sldMk cId="3576977642" sldId="362"/>
            <ac:spMk id="14" creationId="{EA241379-D74E-02D7-A250-4BC607C3BFED}"/>
          </ac:spMkLst>
        </pc:spChg>
        <pc:spChg chg="mod">
          <ac:chgData name="Alfred Asterjadhi" userId="39de57b9-85c0-4fd1-aaac-8ca2b6560ad0" providerId="ADAL" clId="{E4A653B2-0DC2-49BC-8A1B-D3EA3B6D2C41}" dt="2024-05-15T06:06:03.339" v="2960"/>
          <ac:spMkLst>
            <pc:docMk/>
            <pc:sldMk cId="3576977642" sldId="362"/>
            <ac:spMk id="15" creationId="{9EEB6803-41CC-3A77-1B83-6EBD5F1B5091}"/>
          </ac:spMkLst>
        </pc:spChg>
        <pc:spChg chg="mod">
          <ac:chgData name="Alfred Asterjadhi" userId="39de57b9-85c0-4fd1-aaac-8ca2b6560ad0" providerId="ADAL" clId="{E4A653B2-0DC2-49BC-8A1B-D3EA3B6D2C41}" dt="2024-05-15T06:06:24.254" v="2969" actId="6549"/>
          <ac:spMkLst>
            <pc:docMk/>
            <pc:sldMk cId="3576977642" sldId="362"/>
            <ac:spMk id="16" creationId="{CA1A1623-65F8-E7F3-860B-98677C489FFA}"/>
          </ac:spMkLst>
        </pc:spChg>
        <pc:spChg chg="mod">
          <ac:chgData name="Alfred Asterjadhi" userId="39de57b9-85c0-4fd1-aaac-8ca2b6560ad0" providerId="ADAL" clId="{E4A653B2-0DC2-49BC-8A1B-D3EA3B6D2C41}" dt="2024-05-15T06:06:30.510" v="2971" actId="14100"/>
          <ac:spMkLst>
            <pc:docMk/>
            <pc:sldMk cId="3576977642" sldId="362"/>
            <ac:spMk id="17" creationId="{9FA8A9E4-8210-DC7B-CB87-201A6F271186}"/>
          </ac:spMkLst>
        </pc:spChg>
        <pc:spChg chg="mod">
          <ac:chgData name="Alfred Asterjadhi" userId="39de57b9-85c0-4fd1-aaac-8ca2b6560ad0" providerId="ADAL" clId="{E4A653B2-0DC2-49BC-8A1B-D3EA3B6D2C41}" dt="2024-05-15T06:06:03.339" v="2960"/>
          <ac:spMkLst>
            <pc:docMk/>
            <pc:sldMk cId="3576977642" sldId="362"/>
            <ac:spMk id="19" creationId="{CD0B1254-095D-FF3B-1A98-A30E6C54E272}"/>
          </ac:spMkLst>
        </pc:spChg>
        <pc:spChg chg="mod">
          <ac:chgData name="Alfred Asterjadhi" userId="39de57b9-85c0-4fd1-aaac-8ca2b6560ad0" providerId="ADAL" clId="{E4A653B2-0DC2-49BC-8A1B-D3EA3B6D2C41}" dt="2024-05-15T06:06:03.339" v="2960"/>
          <ac:spMkLst>
            <pc:docMk/>
            <pc:sldMk cId="3576977642" sldId="362"/>
            <ac:spMk id="21" creationId="{3FCC15AC-4125-A5A9-87AE-074781969763}"/>
          </ac:spMkLst>
        </pc:spChg>
        <pc:spChg chg="mod">
          <ac:chgData name="Alfred Asterjadhi" userId="39de57b9-85c0-4fd1-aaac-8ca2b6560ad0" providerId="ADAL" clId="{E4A653B2-0DC2-49BC-8A1B-D3EA3B6D2C41}" dt="2024-05-15T06:06:03.339" v="2960"/>
          <ac:spMkLst>
            <pc:docMk/>
            <pc:sldMk cId="3576977642" sldId="362"/>
            <ac:spMk id="22" creationId="{8293EF9A-AB3D-A58D-42BA-E1C6A740DF14}"/>
          </ac:spMkLst>
        </pc:spChg>
        <pc:spChg chg="mod">
          <ac:chgData name="Alfred Asterjadhi" userId="39de57b9-85c0-4fd1-aaac-8ca2b6560ad0" providerId="ADAL" clId="{E4A653B2-0DC2-49BC-8A1B-D3EA3B6D2C41}" dt="2024-05-15T06:06:03.339" v="2960"/>
          <ac:spMkLst>
            <pc:docMk/>
            <pc:sldMk cId="3576977642" sldId="362"/>
            <ac:spMk id="23" creationId="{D57FAFFA-D191-B2F2-32BF-DCF13880AE00}"/>
          </ac:spMkLst>
        </pc:spChg>
        <pc:spChg chg="mod">
          <ac:chgData name="Alfred Asterjadhi" userId="39de57b9-85c0-4fd1-aaac-8ca2b6560ad0" providerId="ADAL" clId="{E4A653B2-0DC2-49BC-8A1B-D3EA3B6D2C41}" dt="2024-05-15T06:06:03.339" v="2960"/>
          <ac:spMkLst>
            <pc:docMk/>
            <pc:sldMk cId="3576977642" sldId="362"/>
            <ac:spMk id="24" creationId="{1387A76C-8C0A-F2EE-3028-D8C9D7C19295}"/>
          </ac:spMkLst>
        </pc:spChg>
        <pc:spChg chg="mod">
          <ac:chgData name="Alfred Asterjadhi" userId="39de57b9-85c0-4fd1-aaac-8ca2b6560ad0" providerId="ADAL" clId="{E4A653B2-0DC2-49BC-8A1B-D3EA3B6D2C41}" dt="2024-05-15T06:06:03.339" v="2960"/>
          <ac:spMkLst>
            <pc:docMk/>
            <pc:sldMk cId="3576977642" sldId="362"/>
            <ac:spMk id="25" creationId="{1C41E2BE-C63E-2DDB-BD81-5A90579D88A7}"/>
          </ac:spMkLst>
        </pc:spChg>
        <pc:spChg chg="mod">
          <ac:chgData name="Alfred Asterjadhi" userId="39de57b9-85c0-4fd1-aaac-8ca2b6560ad0" providerId="ADAL" clId="{E4A653B2-0DC2-49BC-8A1B-D3EA3B6D2C41}" dt="2024-05-15T06:06:03.339" v="2960"/>
          <ac:spMkLst>
            <pc:docMk/>
            <pc:sldMk cId="3576977642" sldId="362"/>
            <ac:spMk id="26" creationId="{4E77811B-8FF8-1E99-D608-06721528DEDE}"/>
          </ac:spMkLst>
        </pc:spChg>
        <pc:spChg chg="mod">
          <ac:chgData name="Alfred Asterjadhi" userId="39de57b9-85c0-4fd1-aaac-8ca2b6560ad0" providerId="ADAL" clId="{E4A653B2-0DC2-49BC-8A1B-D3EA3B6D2C41}" dt="2024-05-15T06:06:03.339" v="2960"/>
          <ac:spMkLst>
            <pc:docMk/>
            <pc:sldMk cId="3576977642" sldId="362"/>
            <ac:spMk id="27" creationId="{7F1BFA91-4F2D-6373-F451-6626E9619209}"/>
          </ac:spMkLst>
        </pc:spChg>
        <pc:spChg chg="mod">
          <ac:chgData name="Alfred Asterjadhi" userId="39de57b9-85c0-4fd1-aaac-8ca2b6560ad0" providerId="ADAL" clId="{E4A653B2-0DC2-49BC-8A1B-D3EA3B6D2C41}" dt="2024-05-15T06:06:03.339" v="2960"/>
          <ac:spMkLst>
            <pc:docMk/>
            <pc:sldMk cId="3576977642" sldId="362"/>
            <ac:spMk id="28" creationId="{DD4D30E1-6A7B-643A-A738-886462607E93}"/>
          </ac:spMkLst>
        </pc:spChg>
        <pc:spChg chg="mod">
          <ac:chgData name="Alfred Asterjadhi" userId="39de57b9-85c0-4fd1-aaac-8ca2b6560ad0" providerId="ADAL" clId="{E4A653B2-0DC2-49BC-8A1B-D3EA3B6D2C41}" dt="2024-05-15T06:06:03.339" v="2960"/>
          <ac:spMkLst>
            <pc:docMk/>
            <pc:sldMk cId="3576977642" sldId="362"/>
            <ac:spMk id="29" creationId="{53DF5AB4-C56F-8AFE-1FFC-6DD6481037F0}"/>
          </ac:spMkLst>
        </pc:spChg>
        <pc:spChg chg="mod">
          <ac:chgData name="Alfred Asterjadhi" userId="39de57b9-85c0-4fd1-aaac-8ca2b6560ad0" providerId="ADAL" clId="{E4A653B2-0DC2-49BC-8A1B-D3EA3B6D2C41}" dt="2024-05-15T06:06:03.339" v="2960"/>
          <ac:spMkLst>
            <pc:docMk/>
            <pc:sldMk cId="3576977642" sldId="362"/>
            <ac:spMk id="30" creationId="{0CF9BAA6-984B-BF52-E2DB-60CC1F424EAA}"/>
          </ac:spMkLst>
        </pc:spChg>
        <pc:grpChg chg="add mod">
          <ac:chgData name="Alfred Asterjadhi" userId="39de57b9-85c0-4fd1-aaac-8ca2b6560ad0" providerId="ADAL" clId="{E4A653B2-0DC2-49BC-8A1B-D3EA3B6D2C41}" dt="2024-05-15T06:06:03.339" v="2960"/>
          <ac:grpSpMkLst>
            <pc:docMk/>
            <pc:sldMk cId="3576977642" sldId="362"/>
            <ac:grpSpMk id="10" creationId="{23BDDF2D-941B-AD61-224D-7FBF8FE22762}"/>
          </ac:grpSpMkLst>
        </pc:grpChg>
        <pc:grpChg chg="mod">
          <ac:chgData name="Alfred Asterjadhi" userId="39de57b9-85c0-4fd1-aaac-8ca2b6560ad0" providerId="ADAL" clId="{E4A653B2-0DC2-49BC-8A1B-D3EA3B6D2C41}" dt="2024-05-15T06:06:03.339" v="2960"/>
          <ac:grpSpMkLst>
            <pc:docMk/>
            <pc:sldMk cId="3576977642" sldId="362"/>
            <ac:grpSpMk id="12" creationId="{01AFCBEA-F169-5929-CA05-4A97E4CD1EBF}"/>
          </ac:grpSpMkLst>
        </pc:gr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grpChg chg="mod">
          <ac:chgData name="Alfred Asterjadhi" userId="39de57b9-85c0-4fd1-aaac-8ca2b6560ad0" providerId="ADAL" clId="{E4A653B2-0DC2-49BC-8A1B-D3EA3B6D2C41}" dt="2024-05-15T06:06:03.339" v="2960"/>
          <ac:grpSpMkLst>
            <pc:docMk/>
            <pc:sldMk cId="3576977642" sldId="362"/>
            <ac:grpSpMk id="18" creationId="{7B504EAE-18AC-0817-A5B4-E94644770A24}"/>
          </ac:grpSpMkLst>
        </pc:grpChg>
        <pc:grpChg chg="mod">
          <ac:chgData name="Alfred Asterjadhi" userId="39de57b9-85c0-4fd1-aaac-8ca2b6560ad0" providerId="ADAL" clId="{E4A653B2-0DC2-49BC-8A1B-D3EA3B6D2C41}" dt="2024-05-15T06:06:03.339" v="2960"/>
          <ac:grpSpMkLst>
            <pc:docMk/>
            <pc:sldMk cId="3576977642" sldId="362"/>
            <ac:grpSpMk id="20" creationId="{A2BB9465-019E-2EBE-AB22-9350EE2DE31B}"/>
          </ac:grpSpMkLst>
        </pc:grpChg>
        <pc:picChg chg="add del mod">
          <ac:chgData name="Alfred Asterjadhi" userId="39de57b9-85c0-4fd1-aaac-8ca2b6560ad0" providerId="ADAL" clId="{E4A653B2-0DC2-49BC-8A1B-D3EA3B6D2C41}" dt="2024-05-15T06:06:02.890" v="2959" actId="478"/>
          <ac:picMkLst>
            <pc:docMk/>
            <pc:sldMk cId="3576977642" sldId="362"/>
            <ac:picMk id="9" creationId="{D3C16CAF-4514-F97C-6E52-D60348D4E6D2}"/>
          </ac:picMkLst>
        </pc:picChg>
        <pc:picChg chg="mod">
          <ac:chgData name="Alfred Asterjadhi" userId="39de57b9-85c0-4fd1-aaac-8ca2b6560ad0" providerId="ADAL" clId="{E4A653B2-0DC2-49BC-8A1B-D3EA3B6D2C41}" dt="2024-05-15T06:06:03.339" v="2960"/>
          <ac:picMkLst>
            <pc:docMk/>
            <pc:sldMk cId="3576977642" sldId="362"/>
            <ac:picMk id="11" creationId="{ED511CCF-C78D-6DA0-E26B-139FB69FC183}"/>
          </ac:picMkLst>
        </pc:picChg>
      </pc:sldChg>
      <pc:sldChg chg="addSp delSp modSp mod chgLayout">
        <pc:chgData name="Alfred Asterjadhi" userId="39de57b9-85c0-4fd1-aaac-8ca2b6560ad0" providerId="ADAL" clId="{E4A653B2-0DC2-49BC-8A1B-D3EA3B6D2C41}" dt="2024-05-13T08:42:34.290" v="2011"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3T08:42:34.290" v="2011"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5-14T08:24:49.454" v="2558" actId="20577"/>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5-14T08:24:49.454" v="2558" actId="20577"/>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5-30T21:41:31.582" v="2991" actId="6549"/>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5-30T21:40:40.813" v="2988" actId="13926"/>
          <ac:spMkLst>
            <pc:docMk/>
            <pc:sldMk cId="3502069675" sldId="1014"/>
            <ac:spMk id="14" creationId="{5010A2F4-53EA-7902-A741-87187EFE35D3}"/>
          </ac:spMkLst>
        </pc:spChg>
        <pc:spChg chg="mod">
          <ac:chgData name="Alfred Asterjadhi" userId="39de57b9-85c0-4fd1-aaac-8ca2b6560ad0" providerId="ADAL" clId="{E4A653B2-0DC2-49BC-8A1B-D3EA3B6D2C41}" dt="2024-05-30T21:40:59.606" v="2989" actId="20577"/>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5-30T21:41:31.582" v="2991" actId="6549"/>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5-14T18:56:48.434" v="2845" actId="20577"/>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5-14T18:56:48.434" v="2845" actId="20577"/>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3T08:44:56.617" v="2082" actId="13926"/>
        <pc:sldMkLst>
          <pc:docMk/>
          <pc:sldMk cId="3604798043" sldId="1016"/>
        </pc:sldMkLst>
        <pc:spChg chg="mod">
          <ac:chgData name="Alfred Asterjadhi" userId="39de57b9-85c0-4fd1-aaac-8ca2b6560ad0" providerId="ADAL" clId="{E4A653B2-0DC2-49BC-8A1B-D3EA3B6D2C41}" dt="2024-05-13T08:44:56.617" v="2082"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3T10:29:48.737" v="2210" actId="207"/>
        <pc:sldMkLst>
          <pc:docMk/>
          <pc:sldMk cId="4282743175" sldId="1018"/>
        </pc:sldMkLst>
        <pc:spChg chg="mod">
          <ac:chgData name="Alfred Asterjadhi" userId="39de57b9-85c0-4fd1-aaac-8ca2b6560ad0" providerId="ADAL" clId="{E4A653B2-0DC2-49BC-8A1B-D3EA3B6D2C41}" dt="2024-05-13T08:42:07.673" v="2009" actId="13926"/>
          <ac:spMkLst>
            <pc:docMk/>
            <pc:sldMk cId="4282743175" sldId="1018"/>
            <ac:spMk id="2" creationId="{4B5F0D0E-8BB7-48AB-9160-728B8B3399A2}"/>
          </ac:spMkLst>
        </pc:spChg>
        <pc:spChg chg="mod">
          <ac:chgData name="Alfred Asterjadhi" userId="39de57b9-85c0-4fd1-aaac-8ca2b6560ad0" providerId="ADAL" clId="{E4A653B2-0DC2-49BC-8A1B-D3EA3B6D2C41}" dt="2024-05-13T10:29:48.737" v="2210" actId="20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del mod chgLayout">
        <pc:chgData name="Alfred Asterjadhi" userId="39de57b9-85c0-4fd1-aaac-8ca2b6560ad0" providerId="ADAL" clId="{E4A653B2-0DC2-49BC-8A1B-D3EA3B6D2C41}" dt="2024-05-15T06:03:32.480" v="2947" actId="47"/>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del mod chgLayout">
        <pc:chgData name="Alfred Asterjadhi" userId="39de57b9-85c0-4fd1-aaac-8ca2b6560ad0" providerId="ADAL" clId="{E4A653B2-0DC2-49BC-8A1B-D3EA3B6D2C41}" dt="2024-05-15T06:03:35.251" v="2948" actId="47"/>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addSp modSp mod">
        <pc:chgData name="Alfred Asterjadhi" userId="39de57b9-85c0-4fd1-aaac-8ca2b6560ad0" providerId="ADAL" clId="{E4A653B2-0DC2-49BC-8A1B-D3EA3B6D2C41}" dt="2024-05-15T06:03:00.547" v="2908" actId="20577"/>
        <pc:sldMkLst>
          <pc:docMk/>
          <pc:sldMk cId="2501485540" sldId="1085"/>
        </pc:sldMkLst>
        <pc:spChg chg="mod">
          <ac:chgData name="Alfred Asterjadhi" userId="39de57b9-85c0-4fd1-aaac-8ca2b6560ad0" providerId="ADAL" clId="{E4A653B2-0DC2-49BC-8A1B-D3EA3B6D2C41}" dt="2024-05-14T17:38:06.264" v="2684" actId="13926"/>
          <ac:spMkLst>
            <pc:docMk/>
            <pc:sldMk cId="2501485540" sldId="1085"/>
            <ac:spMk id="2" creationId="{4B5F0D0E-8BB7-48AB-9160-728B8B3399A2}"/>
          </ac:spMkLst>
        </pc:spChg>
        <pc:spChg chg="mod">
          <ac:chgData name="Alfred Asterjadhi" userId="39de57b9-85c0-4fd1-aaac-8ca2b6560ad0" providerId="ADAL" clId="{E4A653B2-0DC2-49BC-8A1B-D3EA3B6D2C41}" dt="2024-05-15T06:03:00.547" v="2908" actId="2057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graphicFrameChg chg="add mod">
          <ac:chgData name="Alfred Asterjadhi" userId="39de57b9-85c0-4fd1-aaac-8ca2b6560ad0" providerId="ADAL" clId="{E4A653B2-0DC2-49BC-8A1B-D3EA3B6D2C41}" dt="2024-05-13T11:08:51.218" v="2224"/>
          <ac:graphicFrameMkLst>
            <pc:docMk/>
            <pc:sldMk cId="2501485540" sldId="1085"/>
            <ac:graphicFrameMk id="7" creationId="{41FAF655-4494-10FC-445F-EE8199CF9B3F}"/>
          </ac:graphicFrameMkLst>
        </pc:graphicFrameChg>
        <pc:graphicFrameChg chg="add mod">
          <ac:chgData name="Alfred Asterjadhi" userId="39de57b9-85c0-4fd1-aaac-8ca2b6560ad0" providerId="ADAL" clId="{E4A653B2-0DC2-49BC-8A1B-D3EA3B6D2C41}" dt="2024-05-10T15:41:02.030" v="1403"/>
          <ac:graphicFrameMkLst>
            <pc:docMk/>
            <pc:sldMk cId="2501485540" sldId="1085"/>
            <ac:graphicFrameMk id="7" creationId="{93BB791F-D8B6-78D5-435E-515142E30538}"/>
          </ac:graphicFrameMkLst>
        </pc:graphicFrameChg>
        <pc:graphicFrameChg chg="add mod">
          <ac:chgData name="Alfred Asterjadhi" userId="39de57b9-85c0-4fd1-aaac-8ca2b6560ad0" providerId="ADAL" clId="{E4A653B2-0DC2-49BC-8A1B-D3EA3B6D2C41}" dt="2024-05-14T06:47:44.088" v="2429"/>
          <ac:graphicFrameMkLst>
            <pc:docMk/>
            <pc:sldMk cId="2501485540" sldId="1085"/>
            <ac:graphicFrameMk id="7" creationId="{EEC3B0F9-196D-25D2-5395-1FEAC57EA00B}"/>
          </ac:graphicFrameMkLst>
        </pc:graphicFrame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5T06:03:16.257" v="2919" actId="207"/>
        <pc:sldMkLst>
          <pc:docMk/>
          <pc:sldMk cId="174397000" sldId="1089"/>
        </pc:sldMkLst>
        <pc:spChg chg="mod">
          <ac:chgData name="Alfred Asterjadhi" userId="39de57b9-85c0-4fd1-aaac-8ca2b6560ad0" providerId="ADAL" clId="{E4A653B2-0DC2-49BC-8A1B-D3EA3B6D2C41}" dt="2024-05-15T06:03:10.194" v="2909" actId="13926"/>
          <ac:spMkLst>
            <pc:docMk/>
            <pc:sldMk cId="174397000" sldId="1089"/>
            <ac:spMk id="2" creationId="{4B5F0D0E-8BB7-48AB-9160-728B8B3399A2}"/>
          </ac:spMkLst>
        </pc:spChg>
        <pc:spChg chg="mod">
          <ac:chgData name="Alfred Asterjadhi" userId="39de57b9-85c0-4fd1-aaac-8ca2b6560ad0" providerId="ADAL" clId="{E4A653B2-0DC2-49BC-8A1B-D3EA3B6D2C41}" dt="2024-05-15T06:03:16.257" v="2919"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addSp delSp modSp new mod chgLayout">
        <pc:chgData name="Alfred Asterjadhi" userId="39de57b9-85c0-4fd1-aaac-8ca2b6560ad0" providerId="ADAL" clId="{E4A653B2-0DC2-49BC-8A1B-D3EA3B6D2C41}" dt="2024-05-15T06:01:27.062" v="2894" actId="13926"/>
        <pc:sldMkLst>
          <pc:docMk/>
          <pc:sldMk cId="507491230" sldId="1100"/>
        </pc:sldMkLst>
        <pc:spChg chg="mod ord">
          <ac:chgData name="Alfred Asterjadhi" userId="39de57b9-85c0-4fd1-aaac-8ca2b6560ad0" providerId="ADAL" clId="{E4A653B2-0DC2-49BC-8A1B-D3EA3B6D2C41}" dt="2024-05-13T05:16:49.453" v="1769" actId="404"/>
          <ac:spMkLst>
            <pc:docMk/>
            <pc:sldMk cId="507491230" sldId="1100"/>
            <ac:spMk id="2" creationId="{D628CE8B-7BD1-2314-ACB6-444AE0CD777E}"/>
          </ac:spMkLst>
        </pc:spChg>
        <pc:spChg chg="mod ord">
          <ac:chgData name="Alfred Asterjadhi" userId="39de57b9-85c0-4fd1-aaac-8ca2b6560ad0" providerId="ADAL" clId="{E4A653B2-0DC2-49BC-8A1B-D3EA3B6D2C41}" dt="2024-05-15T06:01:27.062" v="2894" actId="13926"/>
          <ac:spMkLst>
            <pc:docMk/>
            <pc:sldMk cId="507491230" sldId="1100"/>
            <ac:spMk id="3" creationId="{F7525C68-8202-3F0F-9366-7EBF55D432D2}"/>
          </ac:spMkLst>
        </pc:spChg>
        <pc:spChg chg="mod ord">
          <ac:chgData name="Alfred Asterjadhi" userId="39de57b9-85c0-4fd1-aaac-8ca2b6560ad0" providerId="ADAL" clId="{E4A653B2-0DC2-49BC-8A1B-D3EA3B6D2C41}" dt="2024-05-13T05:16:40.116" v="1765" actId="6264"/>
          <ac:spMkLst>
            <pc:docMk/>
            <pc:sldMk cId="507491230" sldId="1100"/>
            <ac:spMk id="4" creationId="{7E2E0A7B-56A9-7947-9314-815E52B9B4AF}"/>
          </ac:spMkLst>
        </pc:spChg>
        <pc:spChg chg="mod ord">
          <ac:chgData name="Alfred Asterjadhi" userId="39de57b9-85c0-4fd1-aaac-8ca2b6560ad0" providerId="ADAL" clId="{E4A653B2-0DC2-49BC-8A1B-D3EA3B6D2C41}" dt="2024-05-13T05:16:40.116" v="1765" actId="6264"/>
          <ac:spMkLst>
            <pc:docMk/>
            <pc:sldMk cId="507491230" sldId="1100"/>
            <ac:spMk id="5" creationId="{46092695-FC05-8A6A-288A-AE622487DEAB}"/>
          </ac:spMkLst>
        </pc:spChg>
        <pc:spChg chg="mod ord">
          <ac:chgData name="Alfred Asterjadhi" userId="39de57b9-85c0-4fd1-aaac-8ca2b6560ad0" providerId="ADAL" clId="{E4A653B2-0DC2-49BC-8A1B-D3EA3B6D2C41}" dt="2024-05-13T05:20:23.369" v="1923"/>
          <ac:spMkLst>
            <pc:docMk/>
            <pc:sldMk cId="507491230" sldId="1100"/>
            <ac:spMk id="6" creationId="{4C05A166-2E2C-5DD4-DEDD-881FF4669EF9}"/>
          </ac:spMkLst>
        </pc:spChg>
        <pc:spChg chg="add del mod">
          <ac:chgData name="Alfred Asterjadhi" userId="39de57b9-85c0-4fd1-aaac-8ca2b6560ad0" providerId="ADAL" clId="{E4A653B2-0DC2-49BC-8A1B-D3EA3B6D2C41}" dt="2024-05-13T05:16:40.116" v="1765" actId="6264"/>
          <ac:spMkLst>
            <pc:docMk/>
            <pc:sldMk cId="507491230" sldId="1100"/>
            <ac:spMk id="7" creationId="{31A3FD33-B45D-52A9-83BC-5F98AB2A2AAB}"/>
          </ac:spMkLst>
        </pc:spChg>
        <pc:spChg chg="add del mod">
          <ac:chgData name="Alfred Asterjadhi" userId="39de57b9-85c0-4fd1-aaac-8ca2b6560ad0" providerId="ADAL" clId="{E4A653B2-0DC2-49BC-8A1B-D3EA3B6D2C41}" dt="2024-05-13T05:16:40.116" v="1765" actId="6264"/>
          <ac:spMkLst>
            <pc:docMk/>
            <pc:sldMk cId="507491230" sldId="1100"/>
            <ac:spMk id="8" creationId="{1469FFFC-FE22-0B25-32A1-F752B49BC395}"/>
          </ac:spMkLst>
        </pc:spChg>
        <pc:spChg chg="add del mod">
          <ac:chgData name="Alfred Asterjadhi" userId="39de57b9-85c0-4fd1-aaac-8ca2b6560ad0" providerId="ADAL" clId="{E4A653B2-0DC2-49BC-8A1B-D3EA3B6D2C41}" dt="2024-05-13T05:16:40.116" v="1765" actId="6264"/>
          <ac:spMkLst>
            <pc:docMk/>
            <pc:sldMk cId="507491230" sldId="1100"/>
            <ac:spMk id="9" creationId="{6E74BB0D-5E70-0FF7-753B-E319088C499D}"/>
          </ac:spMkLst>
        </pc:spChg>
        <pc:spChg chg="add del mod">
          <ac:chgData name="Alfred Asterjadhi" userId="39de57b9-85c0-4fd1-aaac-8ca2b6560ad0" providerId="ADAL" clId="{E4A653B2-0DC2-49BC-8A1B-D3EA3B6D2C41}" dt="2024-05-13T05:16:40.116" v="1765" actId="6264"/>
          <ac:spMkLst>
            <pc:docMk/>
            <pc:sldMk cId="507491230" sldId="1100"/>
            <ac:spMk id="10" creationId="{9045473D-2195-C0D9-3013-E9EF9DFCCC45}"/>
          </ac:spMkLst>
        </pc:spChg>
        <pc:spChg chg="add del mod">
          <ac:chgData name="Alfred Asterjadhi" userId="39de57b9-85c0-4fd1-aaac-8ca2b6560ad0" providerId="ADAL" clId="{E4A653B2-0DC2-49BC-8A1B-D3EA3B6D2C41}" dt="2024-05-13T05:16:40.116" v="1765" actId="6264"/>
          <ac:spMkLst>
            <pc:docMk/>
            <pc:sldMk cId="507491230" sldId="1100"/>
            <ac:spMk id="11" creationId="{11D4C08D-227A-5D7F-FE29-2509E0D0DBA4}"/>
          </ac:spMkLst>
        </pc:sp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5-15T06:00:10.940" v="2847" actId="20577"/>
        <pc:sldMasterMkLst>
          <pc:docMk/>
          <pc:sldMasterMk cId="0" sldId="2147483648"/>
        </pc:sldMasterMkLst>
        <pc:spChg chg="mod">
          <ac:chgData name="Alfred Asterjadhi" userId="39de57b9-85c0-4fd1-aaac-8ca2b6560ad0" providerId="ADAL" clId="{E4A653B2-0DC2-49BC-8A1B-D3EA3B6D2C41}" dt="2024-05-15T06:00:10.940" v="28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54D8D4E8-3C58-4900-AD77-47617FA6E0D3}"/>
    <pc:docChg chg="undo custSel modSld modMainMaster">
      <pc:chgData name="Alfred Asterjadhi" userId="39de57b9-85c0-4fd1-aaac-8ca2b6560ad0" providerId="ADAL" clId="{54D8D4E8-3C58-4900-AD77-47617FA6E0D3}" dt="2024-07-12T03:29:12.338" v="378" actId="20578"/>
      <pc:docMkLst>
        <pc:docMk/>
      </pc:docMkLst>
      <pc:sldChg chg="addSp modSp mod">
        <pc:chgData name="Alfred Asterjadhi" userId="39de57b9-85c0-4fd1-aaac-8ca2b6560ad0" providerId="ADAL" clId="{54D8D4E8-3C58-4900-AD77-47617FA6E0D3}" dt="2024-07-12T03:23:13.970" v="366" actId="1038"/>
        <pc:sldMkLst>
          <pc:docMk/>
          <pc:sldMk cId="1843331871" sldId="365"/>
        </pc:sldMkLst>
        <pc:spChg chg="add mod">
          <ac:chgData name="Alfred Asterjadhi" userId="39de57b9-85c0-4fd1-aaac-8ca2b6560ad0" providerId="ADAL" clId="{54D8D4E8-3C58-4900-AD77-47617FA6E0D3}" dt="2024-07-12T03:23:03.044" v="365" actId="14100"/>
          <ac:spMkLst>
            <pc:docMk/>
            <pc:sldMk cId="1843331871" sldId="365"/>
            <ac:spMk id="8" creationId="{2931B367-FFAD-EC0F-E3D3-E08223DA4935}"/>
          </ac:spMkLst>
        </pc:spChg>
        <pc:spChg chg="add mod">
          <ac:chgData name="Alfred Asterjadhi" userId="39de57b9-85c0-4fd1-aaac-8ca2b6560ad0" providerId="ADAL" clId="{54D8D4E8-3C58-4900-AD77-47617FA6E0D3}" dt="2024-07-11T20:10:33.174" v="133" actId="1076"/>
          <ac:spMkLst>
            <pc:docMk/>
            <pc:sldMk cId="1843331871" sldId="365"/>
            <ac:spMk id="9" creationId="{B17D445F-859C-F00E-28B8-010097F2DFF0}"/>
          </ac:spMkLst>
        </pc:spChg>
        <pc:spChg chg="mod">
          <ac:chgData name="Alfred Asterjadhi" userId="39de57b9-85c0-4fd1-aaac-8ca2b6560ad0" providerId="ADAL" clId="{54D8D4E8-3C58-4900-AD77-47617FA6E0D3}" dt="2024-07-12T03:22:51.045" v="362" actId="404"/>
          <ac:spMkLst>
            <pc:docMk/>
            <pc:sldMk cId="1843331871" sldId="365"/>
            <ac:spMk id="10" creationId="{C94BFE34-E164-362E-520A-13529A3EC875}"/>
          </ac:spMkLst>
        </pc:spChg>
        <pc:spChg chg="add mod">
          <ac:chgData name="Alfred Asterjadhi" userId="39de57b9-85c0-4fd1-aaac-8ca2b6560ad0" providerId="ADAL" clId="{54D8D4E8-3C58-4900-AD77-47617FA6E0D3}" dt="2024-07-11T20:10:25.696" v="131" actId="14100"/>
          <ac:spMkLst>
            <pc:docMk/>
            <pc:sldMk cId="1843331871" sldId="365"/>
            <ac:spMk id="11" creationId="{CF2FDD96-D28B-21C6-8F0D-51D9F9FC80B2}"/>
          </ac:spMkLst>
        </pc:spChg>
        <pc:spChg chg="add mod">
          <ac:chgData name="Alfred Asterjadhi" userId="39de57b9-85c0-4fd1-aaac-8ca2b6560ad0" providerId="ADAL" clId="{54D8D4E8-3C58-4900-AD77-47617FA6E0D3}" dt="2024-07-11T20:10:21.420" v="130" actId="14100"/>
          <ac:spMkLst>
            <pc:docMk/>
            <pc:sldMk cId="1843331871" sldId="365"/>
            <ac:spMk id="12" creationId="{E6D21B12-69AD-DDCC-A8F2-E1763A7EFC84}"/>
          </ac:spMkLst>
        </pc:spChg>
        <pc:grpChg chg="add mod">
          <ac:chgData name="Alfred Asterjadhi" userId="39de57b9-85c0-4fd1-aaac-8ca2b6560ad0" providerId="ADAL" clId="{54D8D4E8-3C58-4900-AD77-47617FA6E0D3}" dt="2024-07-12T03:23:13.970" v="366" actId="1038"/>
          <ac:grpSpMkLst>
            <pc:docMk/>
            <pc:sldMk cId="1843331871" sldId="365"/>
            <ac:grpSpMk id="13" creationId="{788F8F98-7427-E9AC-57BF-2ECB0B0CA4D4}"/>
          </ac:grpSpMkLst>
        </pc:grpChg>
        <pc:picChg chg="add mod">
          <ac:chgData name="Alfred Asterjadhi" userId="39de57b9-85c0-4fd1-aaac-8ca2b6560ad0" providerId="ADAL" clId="{54D8D4E8-3C58-4900-AD77-47617FA6E0D3}" dt="2024-07-11T20:06:00.642" v="117" actId="164"/>
          <ac:picMkLst>
            <pc:docMk/>
            <pc:sldMk cId="1843331871" sldId="365"/>
            <ac:picMk id="7" creationId="{A26050C8-93BA-F3EB-C43B-47486DAB2453}"/>
          </ac:picMkLst>
        </pc:picChg>
      </pc:sldChg>
      <pc:sldChg chg="modSp mod">
        <pc:chgData name="Alfred Asterjadhi" userId="39de57b9-85c0-4fd1-aaac-8ca2b6560ad0" providerId="ADAL" clId="{54D8D4E8-3C58-4900-AD77-47617FA6E0D3}" dt="2024-07-09T14:46:24.119" v="3" actId="20577"/>
        <pc:sldMkLst>
          <pc:docMk/>
          <pc:sldMk cId="3530745078" sldId="981"/>
        </pc:sldMkLst>
        <pc:spChg chg="mod">
          <ac:chgData name="Alfred Asterjadhi" userId="39de57b9-85c0-4fd1-aaac-8ca2b6560ad0" providerId="ADAL" clId="{54D8D4E8-3C58-4900-AD77-47617FA6E0D3}" dt="2024-07-09T14:46:24.119" v="3" actId="20577"/>
          <ac:spMkLst>
            <pc:docMk/>
            <pc:sldMk cId="3530745078" sldId="981"/>
            <ac:spMk id="3" creationId="{A8A8918D-AD35-E6A1-C2CF-82B199C2169E}"/>
          </ac:spMkLst>
        </pc:spChg>
      </pc:sldChg>
      <pc:sldChg chg="modSp mod">
        <pc:chgData name="Alfred Asterjadhi" userId="39de57b9-85c0-4fd1-aaac-8ca2b6560ad0" providerId="ADAL" clId="{54D8D4E8-3C58-4900-AD77-47617FA6E0D3}" dt="2024-07-12T03:12:05.372" v="337"/>
        <pc:sldMkLst>
          <pc:docMk/>
          <pc:sldMk cId="3395387797" sldId="1002"/>
        </pc:sldMkLst>
        <pc:graphicFrameChg chg="mod modGraphic">
          <ac:chgData name="Alfred Asterjadhi" userId="39de57b9-85c0-4fd1-aaac-8ca2b6560ad0" providerId="ADAL" clId="{54D8D4E8-3C58-4900-AD77-47617FA6E0D3}" dt="2024-07-12T03:12:05.372" v="33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54D8D4E8-3C58-4900-AD77-47617FA6E0D3}" dt="2024-07-12T03:22:18.536" v="360" actId="6549"/>
        <pc:sldMkLst>
          <pc:docMk/>
          <pc:sldMk cId="3604798043" sldId="1016"/>
        </pc:sldMkLst>
        <pc:spChg chg="mod">
          <ac:chgData name="Alfred Asterjadhi" userId="39de57b9-85c0-4fd1-aaac-8ca2b6560ad0" providerId="ADAL" clId="{54D8D4E8-3C58-4900-AD77-47617FA6E0D3}" dt="2024-07-12T03:22:18.536" v="360" actId="6549"/>
          <ac:spMkLst>
            <pc:docMk/>
            <pc:sldMk cId="3604798043" sldId="1016"/>
            <ac:spMk id="3" creationId="{BF30AD7A-E882-E4FF-11AD-98DB29B8EB24}"/>
          </ac:spMkLst>
        </pc:spChg>
      </pc:sldChg>
      <pc:sldChg chg="modSp mod">
        <pc:chgData name="Alfred Asterjadhi" userId="39de57b9-85c0-4fd1-aaac-8ca2b6560ad0" providerId="ADAL" clId="{54D8D4E8-3C58-4900-AD77-47617FA6E0D3}" dt="2024-07-12T03:29:12.338" v="378" actId="20578"/>
        <pc:sldMkLst>
          <pc:docMk/>
          <pc:sldMk cId="4282743175" sldId="1018"/>
        </pc:sldMkLst>
        <pc:spChg chg="mod">
          <ac:chgData name="Alfred Asterjadhi" userId="39de57b9-85c0-4fd1-aaac-8ca2b6560ad0" providerId="ADAL" clId="{54D8D4E8-3C58-4900-AD77-47617FA6E0D3}" dt="2024-07-11T17:06:01.343" v="56" actId="13926"/>
          <ac:spMkLst>
            <pc:docMk/>
            <pc:sldMk cId="4282743175" sldId="1018"/>
            <ac:spMk id="2" creationId="{4B5F0D0E-8BB7-48AB-9160-728B8B3399A2}"/>
          </ac:spMkLst>
        </pc:spChg>
        <pc:spChg chg="mod">
          <ac:chgData name="Alfred Asterjadhi" userId="39de57b9-85c0-4fd1-aaac-8ca2b6560ad0" providerId="ADAL" clId="{54D8D4E8-3C58-4900-AD77-47617FA6E0D3}" dt="2024-07-12T03:29:12.338" v="378" actId="20578"/>
          <ac:spMkLst>
            <pc:docMk/>
            <pc:sldMk cId="4282743175" sldId="1018"/>
            <ac:spMk id="3" creationId="{DFB0BA47-D7B6-4F95-932E-A7AA615BC440}"/>
          </ac:spMkLst>
        </pc:spChg>
      </pc:sldChg>
      <pc:sldMasterChg chg="modSp mod">
        <pc:chgData name="Alfred Asterjadhi" userId="39de57b9-85c0-4fd1-aaac-8ca2b6560ad0" providerId="ADAL" clId="{54D8D4E8-3C58-4900-AD77-47617FA6E0D3}" dt="2024-07-12T03:24:40.802" v="368" actId="20577"/>
        <pc:sldMasterMkLst>
          <pc:docMk/>
          <pc:sldMasterMk cId="0" sldId="2147483648"/>
        </pc:sldMasterMkLst>
        <pc:spChg chg="mod">
          <ac:chgData name="Alfred Asterjadhi" userId="39de57b9-85c0-4fd1-aaac-8ca2b6560ad0" providerId="ADAL" clId="{54D8D4E8-3C58-4900-AD77-47617FA6E0D3}" dt="2024-07-12T03:24:40.802" v="368" actId="20577"/>
          <ac:spMkLst>
            <pc:docMk/>
            <pc:sldMasterMk cId="0" sldId="2147483648"/>
            <ac:spMk id="10" creationId="{00000000-0000-0000-0000-000000000000}"/>
          </ac:spMkLst>
        </pc:spChg>
      </pc:sldMasterChg>
    </pc:docChg>
  </pc:docChgLst>
  <pc:docChgLst>
    <pc:chgData name="Alfred Asterjadhi" userId="39de57b9-85c0-4fd1-aaac-8ca2b6560ad0" providerId="ADAL" clId="{22A0EBD2-9BCE-4A33-B754-BF7078D246F8}"/>
    <pc:docChg chg="undo custSel addSld delSld modSld modMainMaster">
      <pc:chgData name="Alfred Asterjadhi" userId="39de57b9-85c0-4fd1-aaac-8ca2b6560ad0" providerId="ADAL" clId="{22A0EBD2-9BCE-4A33-B754-BF7078D246F8}" dt="2024-06-11T18:23:28.425" v="568" actId="207"/>
      <pc:docMkLst>
        <pc:docMk/>
      </pc:docMkLst>
      <pc:sldChg chg="modSp mod">
        <pc:chgData name="Alfred Asterjadhi" userId="39de57b9-85c0-4fd1-aaac-8ca2b6560ad0" providerId="ADAL" clId="{22A0EBD2-9BCE-4A33-B754-BF7078D246F8}" dt="2024-06-07T16:46:44.562" v="485"/>
        <pc:sldMkLst>
          <pc:docMk/>
          <pc:sldMk cId="0" sldId="256"/>
        </pc:sldMkLst>
        <pc:spChg chg="mod">
          <ac:chgData name="Alfred Asterjadhi" userId="39de57b9-85c0-4fd1-aaac-8ca2b6560ad0" providerId="ADAL" clId="{22A0EBD2-9BCE-4A33-B754-BF7078D246F8}" dt="2024-06-07T16:45:20.588" v="425" actId="20577"/>
          <ac:spMkLst>
            <pc:docMk/>
            <pc:sldMk cId="0" sldId="256"/>
            <ac:spMk id="6" creationId="{00000000-0000-0000-0000-000000000000}"/>
          </ac:spMkLst>
        </pc:spChg>
        <pc:spChg chg="mod">
          <ac:chgData name="Alfred Asterjadhi" userId="39de57b9-85c0-4fd1-aaac-8ca2b6560ad0" providerId="ADAL" clId="{22A0EBD2-9BCE-4A33-B754-BF7078D246F8}" dt="2024-06-07T16:46:44.562" v="485"/>
          <ac:spMkLst>
            <pc:docMk/>
            <pc:sldMk cId="0" sldId="256"/>
            <ac:spMk id="7" creationId="{00000000-0000-0000-0000-000000000000}"/>
          </ac:spMkLst>
        </pc:spChg>
        <pc:spChg chg="mod">
          <ac:chgData name="Alfred Asterjadhi" userId="39de57b9-85c0-4fd1-aaac-8ca2b6560ad0" providerId="ADAL" clId="{22A0EBD2-9BCE-4A33-B754-BF7078D246F8}" dt="2024-06-07T16:16:04.728" v="8" actId="20577"/>
          <ac:spMkLst>
            <pc:docMk/>
            <pc:sldMk cId="0" sldId="256"/>
            <ac:spMk id="3073" creationId="{00000000-0000-0000-0000-000000000000}"/>
          </ac:spMkLst>
        </pc:spChg>
        <pc:spChg chg="mod">
          <ac:chgData name="Alfred Asterjadhi" userId="39de57b9-85c0-4fd1-aaac-8ca2b6560ad0" providerId="ADAL" clId="{22A0EBD2-9BCE-4A33-B754-BF7078D246F8}" dt="2024-06-07T16:16:22.424" v="14" actId="20577"/>
          <ac:spMkLst>
            <pc:docMk/>
            <pc:sldMk cId="0" sldId="256"/>
            <ac:spMk id="3074" creationId="{00000000-0000-0000-0000-000000000000}"/>
          </ac:spMkLst>
        </pc:spChg>
      </pc:sldChg>
      <pc:sldChg chg="modSp mod">
        <pc:chgData name="Alfred Asterjadhi" userId="39de57b9-85c0-4fd1-aaac-8ca2b6560ad0" providerId="ADAL" clId="{22A0EBD2-9BCE-4A33-B754-BF7078D246F8}" dt="2024-06-07T16:46:52.113" v="502" actId="20577"/>
        <pc:sldMkLst>
          <pc:docMk/>
          <pc:sldMk cId="0" sldId="257"/>
        </pc:sldMkLst>
        <pc:spChg chg="mod">
          <ac:chgData name="Alfred Asterjadhi" userId="39de57b9-85c0-4fd1-aaac-8ca2b6560ad0" providerId="ADAL" clId="{22A0EBD2-9BCE-4A33-B754-BF7078D246F8}" dt="2024-06-07T16:46:46.296" v="486"/>
          <ac:spMkLst>
            <pc:docMk/>
            <pc:sldMk cId="0" sldId="257"/>
            <ac:spMk id="5" creationId="{00000000-0000-0000-0000-000000000000}"/>
          </ac:spMkLst>
        </pc:spChg>
        <pc:spChg chg="mod">
          <ac:chgData name="Alfred Asterjadhi" userId="39de57b9-85c0-4fd1-aaac-8ca2b6560ad0" providerId="ADAL" clId="{22A0EBD2-9BCE-4A33-B754-BF7078D246F8}" dt="2024-06-07T16:45:26.206" v="426"/>
          <ac:spMkLst>
            <pc:docMk/>
            <pc:sldMk cId="0" sldId="257"/>
            <ac:spMk id="7" creationId="{4565958B-DD30-4EE7-AF20-DC550898176B}"/>
          </ac:spMkLst>
        </pc:spChg>
        <pc:spChg chg="mod">
          <ac:chgData name="Alfred Asterjadhi" userId="39de57b9-85c0-4fd1-aaac-8ca2b6560ad0" providerId="ADAL" clId="{22A0EBD2-9BCE-4A33-B754-BF7078D246F8}" dt="2024-06-07T16:46:52.113" v="502" actId="20577"/>
          <ac:spMkLst>
            <pc:docMk/>
            <pc:sldMk cId="0" sldId="257"/>
            <ac:spMk id="4098" creationId="{00000000-0000-0000-0000-000000000000}"/>
          </ac:spMkLst>
        </pc:spChg>
      </pc:sldChg>
      <pc:sldChg chg="modSp mod">
        <pc:chgData name="Alfred Asterjadhi" userId="39de57b9-85c0-4fd1-aaac-8ca2b6560ad0" providerId="ADAL" clId="{22A0EBD2-9BCE-4A33-B754-BF7078D246F8}" dt="2024-06-07T16:47:00.655" v="504"/>
        <pc:sldMkLst>
          <pc:docMk/>
          <pc:sldMk cId="3254182675" sldId="258"/>
        </pc:sldMkLst>
        <pc:spChg chg="mod">
          <ac:chgData name="Alfred Asterjadhi" userId="39de57b9-85c0-4fd1-aaac-8ca2b6560ad0" providerId="ADAL" clId="{22A0EBD2-9BCE-4A33-B754-BF7078D246F8}" dt="2024-06-07T16:47:00.655" v="504"/>
          <ac:spMkLst>
            <pc:docMk/>
            <pc:sldMk cId="3254182675" sldId="258"/>
            <ac:spMk id="5" creationId="{00000000-0000-0000-0000-000000000000}"/>
          </ac:spMkLst>
        </pc:spChg>
        <pc:spChg chg="mod">
          <ac:chgData name="Alfred Asterjadhi" userId="39de57b9-85c0-4fd1-aaac-8ca2b6560ad0" providerId="ADAL" clId="{22A0EBD2-9BCE-4A33-B754-BF7078D246F8}" dt="2024-06-07T16:45:29.841" v="428"/>
          <ac:spMkLst>
            <pc:docMk/>
            <pc:sldMk cId="3254182675" sldId="258"/>
            <ac:spMk id="7" creationId="{4F62ADF5-BC8B-4EF4-B4E8-C355611EECFF}"/>
          </ac:spMkLst>
        </pc:spChg>
      </pc:sldChg>
      <pc:sldChg chg="modSp mod">
        <pc:chgData name="Alfred Asterjadhi" userId="39de57b9-85c0-4fd1-aaac-8ca2b6560ad0" providerId="ADAL" clId="{22A0EBD2-9BCE-4A33-B754-BF7078D246F8}" dt="2024-06-07T16:47:03.240" v="506"/>
        <pc:sldMkLst>
          <pc:docMk/>
          <pc:sldMk cId="3136880362" sldId="260"/>
        </pc:sldMkLst>
        <pc:spChg chg="mod">
          <ac:chgData name="Alfred Asterjadhi" userId="39de57b9-85c0-4fd1-aaac-8ca2b6560ad0" providerId="ADAL" clId="{22A0EBD2-9BCE-4A33-B754-BF7078D246F8}" dt="2024-06-07T16:47:03.240" v="506"/>
          <ac:spMkLst>
            <pc:docMk/>
            <pc:sldMk cId="3136880362" sldId="260"/>
            <ac:spMk id="5" creationId="{00000000-0000-0000-0000-000000000000}"/>
          </ac:spMkLst>
        </pc:spChg>
        <pc:spChg chg="mod">
          <ac:chgData name="Alfred Asterjadhi" userId="39de57b9-85c0-4fd1-aaac-8ca2b6560ad0" providerId="ADAL" clId="{22A0EBD2-9BCE-4A33-B754-BF7078D246F8}" dt="2024-06-07T16:45:32.634" v="430"/>
          <ac:spMkLst>
            <pc:docMk/>
            <pc:sldMk cId="3136880362" sldId="260"/>
            <ac:spMk id="7" creationId="{733EE7F5-4D25-4915-8021-FD9EE23E2C32}"/>
          </ac:spMkLst>
        </pc:spChg>
      </pc:sldChg>
      <pc:sldChg chg="modSp mod">
        <pc:chgData name="Alfred Asterjadhi" userId="39de57b9-85c0-4fd1-aaac-8ca2b6560ad0" providerId="ADAL" clId="{22A0EBD2-9BCE-4A33-B754-BF7078D246F8}" dt="2024-06-07T16:47:05.806" v="508"/>
        <pc:sldMkLst>
          <pc:docMk/>
          <pc:sldMk cId="1676196551" sldId="261"/>
        </pc:sldMkLst>
        <pc:spChg chg="mod">
          <ac:chgData name="Alfred Asterjadhi" userId="39de57b9-85c0-4fd1-aaac-8ca2b6560ad0" providerId="ADAL" clId="{22A0EBD2-9BCE-4A33-B754-BF7078D246F8}" dt="2024-06-07T16:47:05.806" v="508"/>
          <ac:spMkLst>
            <pc:docMk/>
            <pc:sldMk cId="1676196551" sldId="261"/>
            <ac:spMk id="5" creationId="{00000000-0000-0000-0000-000000000000}"/>
          </ac:spMkLst>
        </pc:spChg>
        <pc:spChg chg="mod">
          <ac:chgData name="Alfred Asterjadhi" userId="39de57b9-85c0-4fd1-aaac-8ca2b6560ad0" providerId="ADAL" clId="{22A0EBD2-9BCE-4A33-B754-BF7078D246F8}" dt="2024-06-07T16:45:35.228" v="432"/>
          <ac:spMkLst>
            <pc:docMk/>
            <pc:sldMk cId="1676196551" sldId="261"/>
            <ac:spMk id="7" creationId="{0A0F1EBF-63A8-4C75-8DB7-0D8CD44D0896}"/>
          </ac:spMkLst>
        </pc:spChg>
      </pc:sldChg>
      <pc:sldChg chg="modSp mod">
        <pc:chgData name="Alfred Asterjadhi" userId="39de57b9-85c0-4fd1-aaac-8ca2b6560ad0" providerId="ADAL" clId="{22A0EBD2-9BCE-4A33-B754-BF7078D246F8}" dt="2024-06-07T16:47:07.673" v="509"/>
        <pc:sldMkLst>
          <pc:docMk/>
          <pc:sldMk cId="2927177891" sldId="263"/>
        </pc:sldMkLst>
        <pc:spChg chg="mod">
          <ac:chgData name="Alfred Asterjadhi" userId="39de57b9-85c0-4fd1-aaac-8ca2b6560ad0" providerId="ADAL" clId="{22A0EBD2-9BCE-4A33-B754-BF7078D246F8}" dt="2024-06-07T16:47:07.673" v="509"/>
          <ac:spMkLst>
            <pc:docMk/>
            <pc:sldMk cId="2927177891" sldId="263"/>
            <ac:spMk id="5" creationId="{00000000-0000-0000-0000-000000000000}"/>
          </ac:spMkLst>
        </pc:spChg>
        <pc:spChg chg="mod">
          <ac:chgData name="Alfred Asterjadhi" userId="39de57b9-85c0-4fd1-aaac-8ca2b6560ad0" providerId="ADAL" clId="{22A0EBD2-9BCE-4A33-B754-BF7078D246F8}" dt="2024-06-07T16:45:36.558" v="433"/>
          <ac:spMkLst>
            <pc:docMk/>
            <pc:sldMk cId="2927177891" sldId="263"/>
            <ac:spMk id="9" creationId="{4BB4CFD1-21C6-467E-AB6E-3577A473F86D}"/>
          </ac:spMkLst>
        </pc:spChg>
      </pc:sldChg>
      <pc:sldChg chg="modSp mod">
        <pc:chgData name="Alfred Asterjadhi" userId="39de57b9-85c0-4fd1-aaac-8ca2b6560ad0" providerId="ADAL" clId="{22A0EBD2-9BCE-4A33-B754-BF7078D246F8}" dt="2024-06-07T16:47:08.936" v="510"/>
        <pc:sldMkLst>
          <pc:docMk/>
          <pc:sldMk cId="4277600907" sldId="264"/>
        </pc:sldMkLst>
        <pc:spChg chg="mod">
          <ac:chgData name="Alfred Asterjadhi" userId="39de57b9-85c0-4fd1-aaac-8ca2b6560ad0" providerId="ADAL" clId="{22A0EBD2-9BCE-4A33-B754-BF7078D246F8}" dt="2024-06-07T16:47:08.936" v="510"/>
          <ac:spMkLst>
            <pc:docMk/>
            <pc:sldMk cId="4277600907" sldId="264"/>
            <ac:spMk id="5" creationId="{00000000-0000-0000-0000-000000000000}"/>
          </ac:spMkLst>
        </pc:spChg>
        <pc:spChg chg="mod">
          <ac:chgData name="Alfred Asterjadhi" userId="39de57b9-85c0-4fd1-aaac-8ca2b6560ad0" providerId="ADAL" clId="{22A0EBD2-9BCE-4A33-B754-BF7078D246F8}" dt="2024-06-07T16:45:37.884" v="434"/>
          <ac:spMkLst>
            <pc:docMk/>
            <pc:sldMk cId="4277600907" sldId="264"/>
            <ac:spMk id="8" creationId="{B2C4C695-AFB3-4956-B721-DB0805BA0685}"/>
          </ac:spMkLst>
        </pc:spChg>
      </pc:sldChg>
      <pc:sldChg chg="modSp mod">
        <pc:chgData name="Alfred Asterjadhi" userId="39de57b9-85c0-4fd1-aaac-8ca2b6560ad0" providerId="ADAL" clId="{22A0EBD2-9BCE-4A33-B754-BF7078D246F8}" dt="2024-06-07T16:47:10.213" v="511"/>
        <pc:sldMkLst>
          <pc:docMk/>
          <pc:sldMk cId="2436815634" sldId="265"/>
        </pc:sldMkLst>
        <pc:spChg chg="mod">
          <ac:chgData name="Alfred Asterjadhi" userId="39de57b9-85c0-4fd1-aaac-8ca2b6560ad0" providerId="ADAL" clId="{22A0EBD2-9BCE-4A33-B754-BF7078D246F8}" dt="2024-06-07T16:47:10.213" v="511"/>
          <ac:spMkLst>
            <pc:docMk/>
            <pc:sldMk cId="2436815634" sldId="265"/>
            <ac:spMk id="5" creationId="{00000000-0000-0000-0000-000000000000}"/>
          </ac:spMkLst>
        </pc:spChg>
        <pc:spChg chg="mod">
          <ac:chgData name="Alfred Asterjadhi" userId="39de57b9-85c0-4fd1-aaac-8ca2b6560ad0" providerId="ADAL" clId="{22A0EBD2-9BCE-4A33-B754-BF7078D246F8}" dt="2024-06-07T16:45:39.147" v="435"/>
          <ac:spMkLst>
            <pc:docMk/>
            <pc:sldMk cId="2436815634" sldId="265"/>
            <ac:spMk id="9" creationId="{535943CE-0A57-43F4-9844-46B4091CBC16}"/>
          </ac:spMkLst>
        </pc:spChg>
      </pc:sldChg>
      <pc:sldChg chg="modSp mod">
        <pc:chgData name="Alfred Asterjadhi" userId="39de57b9-85c0-4fd1-aaac-8ca2b6560ad0" providerId="ADAL" clId="{22A0EBD2-9BCE-4A33-B754-BF7078D246F8}" dt="2024-06-07T16:47:11.478" v="512"/>
        <pc:sldMkLst>
          <pc:docMk/>
          <pc:sldMk cId="2400177835" sldId="266"/>
        </pc:sldMkLst>
        <pc:spChg chg="mod">
          <ac:chgData name="Alfred Asterjadhi" userId="39de57b9-85c0-4fd1-aaac-8ca2b6560ad0" providerId="ADAL" clId="{22A0EBD2-9BCE-4A33-B754-BF7078D246F8}" dt="2024-06-07T16:47:11.478" v="512"/>
          <ac:spMkLst>
            <pc:docMk/>
            <pc:sldMk cId="2400177835" sldId="266"/>
            <ac:spMk id="5" creationId="{00000000-0000-0000-0000-000000000000}"/>
          </ac:spMkLst>
        </pc:spChg>
        <pc:spChg chg="mod">
          <ac:chgData name="Alfred Asterjadhi" userId="39de57b9-85c0-4fd1-aaac-8ca2b6560ad0" providerId="ADAL" clId="{22A0EBD2-9BCE-4A33-B754-BF7078D246F8}" dt="2024-06-07T16:45:40.372" v="436"/>
          <ac:spMkLst>
            <pc:docMk/>
            <pc:sldMk cId="2400177835" sldId="266"/>
            <ac:spMk id="8" creationId="{C5505616-1CE2-43B4-878B-31634EEB6CA7}"/>
          </ac:spMkLst>
        </pc:spChg>
      </pc:sldChg>
      <pc:sldChg chg="modSp mod">
        <pc:chgData name="Alfred Asterjadhi" userId="39de57b9-85c0-4fd1-aaac-8ca2b6560ad0" providerId="ADAL" clId="{22A0EBD2-9BCE-4A33-B754-BF7078D246F8}" dt="2024-06-07T16:47:19.222" v="519"/>
        <pc:sldMkLst>
          <pc:docMk/>
          <pc:sldMk cId="132832093" sldId="267"/>
        </pc:sldMkLst>
        <pc:spChg chg="mod">
          <ac:chgData name="Alfred Asterjadhi" userId="39de57b9-85c0-4fd1-aaac-8ca2b6560ad0" providerId="ADAL" clId="{22A0EBD2-9BCE-4A33-B754-BF7078D246F8}" dt="2024-06-07T16:18:12.412" v="74" actId="20577"/>
          <ac:spMkLst>
            <pc:docMk/>
            <pc:sldMk cId="132832093" sldId="267"/>
            <ac:spMk id="3" creationId="{00000000-0000-0000-0000-000000000000}"/>
          </ac:spMkLst>
        </pc:spChg>
        <pc:spChg chg="mod">
          <ac:chgData name="Alfred Asterjadhi" userId="39de57b9-85c0-4fd1-aaac-8ca2b6560ad0" providerId="ADAL" clId="{22A0EBD2-9BCE-4A33-B754-BF7078D246F8}" dt="2024-06-07T16:47:19.222" v="519"/>
          <ac:spMkLst>
            <pc:docMk/>
            <pc:sldMk cId="132832093" sldId="267"/>
            <ac:spMk id="5" creationId="{00000000-0000-0000-0000-000000000000}"/>
          </ac:spMkLst>
        </pc:spChg>
        <pc:spChg chg="mod">
          <ac:chgData name="Alfred Asterjadhi" userId="39de57b9-85c0-4fd1-aaac-8ca2b6560ad0" providerId="ADAL" clId="{22A0EBD2-9BCE-4A33-B754-BF7078D246F8}" dt="2024-06-07T16:45:46.508" v="441"/>
          <ac:spMkLst>
            <pc:docMk/>
            <pc:sldMk cId="132832093" sldId="267"/>
            <ac:spMk id="7" creationId="{C00CAC69-BF6D-4936-9CE0-D96F88ACD748}"/>
          </ac:spMkLst>
        </pc:spChg>
      </pc:sldChg>
      <pc:sldChg chg="modSp mod">
        <pc:chgData name="Alfred Asterjadhi" userId="39de57b9-85c0-4fd1-aaac-8ca2b6560ad0" providerId="ADAL" clId="{22A0EBD2-9BCE-4A33-B754-BF7078D246F8}" dt="2024-06-11T18:22:44.722" v="555" actId="20577"/>
        <pc:sldMkLst>
          <pc:docMk/>
          <pc:sldMk cId="3976818858" sldId="269"/>
        </pc:sldMkLst>
        <pc:spChg chg="mod">
          <ac:chgData name="Alfred Asterjadhi" userId="39de57b9-85c0-4fd1-aaac-8ca2b6560ad0" providerId="ADAL" clId="{22A0EBD2-9BCE-4A33-B754-BF7078D246F8}" dt="2024-06-07T16:47:22.046" v="521"/>
          <ac:spMkLst>
            <pc:docMk/>
            <pc:sldMk cId="3976818858" sldId="269"/>
            <ac:spMk id="5" creationId="{00000000-0000-0000-0000-000000000000}"/>
          </ac:spMkLst>
        </pc:spChg>
        <pc:spChg chg="mod">
          <ac:chgData name="Alfred Asterjadhi" userId="39de57b9-85c0-4fd1-aaac-8ca2b6560ad0" providerId="ADAL" clId="{22A0EBD2-9BCE-4A33-B754-BF7078D246F8}" dt="2024-06-07T16:45:49.706" v="443"/>
          <ac:spMkLst>
            <pc:docMk/>
            <pc:sldMk cId="3976818858" sldId="269"/>
            <ac:spMk id="6" creationId="{00000000-0000-0000-0000-000000000000}"/>
          </ac:spMkLst>
        </pc:spChg>
        <pc:graphicFrameChg chg="mod modGraphic">
          <ac:chgData name="Alfred Asterjadhi" userId="39de57b9-85c0-4fd1-aaac-8ca2b6560ad0" providerId="ADAL" clId="{22A0EBD2-9BCE-4A33-B754-BF7078D246F8}" dt="2024-06-11T18:22:44.722" v="555"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22A0EBD2-9BCE-4A33-B754-BF7078D246F8}" dt="2024-06-07T16:47:13.866" v="515"/>
        <pc:sldMkLst>
          <pc:docMk/>
          <pc:sldMk cId="3387863760" sldId="270"/>
        </pc:sldMkLst>
        <pc:spChg chg="mod">
          <ac:chgData name="Alfred Asterjadhi" userId="39de57b9-85c0-4fd1-aaac-8ca2b6560ad0" providerId="ADAL" clId="{22A0EBD2-9BCE-4A33-B754-BF7078D246F8}" dt="2024-06-07T16:47:13.866" v="515"/>
          <ac:spMkLst>
            <pc:docMk/>
            <pc:sldMk cId="3387863760" sldId="270"/>
            <ac:spMk id="5" creationId="{00000000-0000-0000-0000-000000000000}"/>
          </ac:spMkLst>
        </pc:spChg>
        <pc:spChg chg="mod">
          <ac:chgData name="Alfred Asterjadhi" userId="39de57b9-85c0-4fd1-aaac-8ca2b6560ad0" providerId="ADAL" clId="{22A0EBD2-9BCE-4A33-B754-BF7078D246F8}" dt="2024-06-07T16:45:41.567" v="437"/>
          <ac:spMkLst>
            <pc:docMk/>
            <pc:sldMk cId="3387863760" sldId="270"/>
            <ac:spMk id="8" creationId="{B1C9D975-9B89-429E-A2AD-175C2CE0D83A}"/>
          </ac:spMkLst>
        </pc:spChg>
      </pc:sldChg>
      <pc:sldChg chg="modSp mod">
        <pc:chgData name="Alfred Asterjadhi" userId="39de57b9-85c0-4fd1-aaac-8ca2b6560ad0" providerId="ADAL" clId="{22A0EBD2-9BCE-4A33-B754-BF7078D246F8}" dt="2024-06-11T18:22:25.297" v="552" actId="20577"/>
        <pc:sldMkLst>
          <pc:docMk/>
          <pc:sldMk cId="2243228416" sldId="299"/>
        </pc:sldMkLst>
        <pc:spChg chg="mod">
          <ac:chgData name="Alfred Asterjadhi" userId="39de57b9-85c0-4fd1-aaac-8ca2b6560ad0" providerId="ADAL" clId="{22A0EBD2-9BCE-4A33-B754-BF7078D246F8}" dt="2024-06-11T18:22:25.297" v="552" actId="20577"/>
          <ac:spMkLst>
            <pc:docMk/>
            <pc:sldMk cId="2243228416" sldId="299"/>
            <ac:spMk id="3" creationId="{3857177C-4F12-41D1-AB93-6925069E5DB9}"/>
          </ac:spMkLst>
        </pc:spChg>
        <pc:spChg chg="mod">
          <ac:chgData name="Alfred Asterjadhi" userId="39de57b9-85c0-4fd1-aaac-8ca2b6560ad0" providerId="ADAL" clId="{22A0EBD2-9BCE-4A33-B754-BF7078D246F8}" dt="2024-06-07T16:47:20.647" v="520"/>
          <ac:spMkLst>
            <pc:docMk/>
            <pc:sldMk cId="2243228416" sldId="299"/>
            <ac:spMk id="5" creationId="{8CF711A5-48A8-4157-9E93-9477756656BE}"/>
          </ac:spMkLst>
        </pc:spChg>
        <pc:spChg chg="mod">
          <ac:chgData name="Alfred Asterjadhi" userId="39de57b9-85c0-4fd1-aaac-8ca2b6560ad0" providerId="ADAL" clId="{22A0EBD2-9BCE-4A33-B754-BF7078D246F8}" dt="2024-06-07T16:29:50.322" v="137" actId="20577"/>
          <ac:spMkLst>
            <pc:docMk/>
            <pc:sldMk cId="2243228416" sldId="299"/>
            <ac:spMk id="6" creationId="{CA57C26B-2146-F1F1-CCAD-5EFC80B83624}"/>
          </ac:spMkLst>
        </pc:spChg>
        <pc:spChg chg="mod">
          <ac:chgData name="Alfred Asterjadhi" userId="39de57b9-85c0-4fd1-aaac-8ca2b6560ad0" providerId="ADAL" clId="{22A0EBD2-9BCE-4A33-B754-BF7078D246F8}" dt="2024-06-07T16:45:47.867" v="442"/>
          <ac:spMkLst>
            <pc:docMk/>
            <pc:sldMk cId="2243228416" sldId="299"/>
            <ac:spMk id="8" creationId="{ADA0A8BA-AA59-4AB6-9BD0-89E3B2E275F5}"/>
          </ac:spMkLst>
        </pc:spChg>
      </pc:sldChg>
      <pc:sldChg chg="modSp mod">
        <pc:chgData name="Alfred Asterjadhi" userId="39de57b9-85c0-4fd1-aaac-8ca2b6560ad0" providerId="ADAL" clId="{22A0EBD2-9BCE-4A33-B754-BF7078D246F8}" dt="2024-06-07T16:47:39.958" v="534"/>
        <pc:sldMkLst>
          <pc:docMk/>
          <pc:sldMk cId="1677969607" sldId="323"/>
        </pc:sldMkLst>
        <pc:spChg chg="mod">
          <ac:chgData name="Alfred Asterjadhi" userId="39de57b9-85c0-4fd1-aaac-8ca2b6560ad0" providerId="ADAL" clId="{22A0EBD2-9BCE-4A33-B754-BF7078D246F8}" dt="2024-06-07T16:47:39.958" v="534"/>
          <ac:spMkLst>
            <pc:docMk/>
            <pc:sldMk cId="1677969607" sldId="323"/>
            <ac:spMk id="5" creationId="{7BB7400A-B03D-4052-B272-099D56461E76}"/>
          </ac:spMkLst>
        </pc:spChg>
        <pc:spChg chg="mod">
          <ac:chgData name="Alfred Asterjadhi" userId="39de57b9-85c0-4fd1-aaac-8ca2b6560ad0" providerId="ADAL" clId="{22A0EBD2-9BCE-4A33-B754-BF7078D246F8}" dt="2024-06-07T16:46:06.144" v="456"/>
          <ac:spMkLst>
            <pc:docMk/>
            <pc:sldMk cId="1677969607" sldId="323"/>
            <ac:spMk id="7" creationId="{247ADCDE-7164-400D-8B27-4BAED4FE7810}"/>
          </ac:spMkLst>
        </pc:spChg>
      </pc:sldChg>
      <pc:sldChg chg="modSp mod">
        <pc:chgData name="Alfred Asterjadhi" userId="39de57b9-85c0-4fd1-aaac-8ca2b6560ad0" providerId="ADAL" clId="{22A0EBD2-9BCE-4A33-B754-BF7078D246F8}" dt="2024-06-07T16:47:04.529" v="507"/>
        <pc:sldMkLst>
          <pc:docMk/>
          <pc:sldMk cId="1908471061" sldId="328"/>
        </pc:sldMkLst>
        <pc:spChg chg="mod">
          <ac:chgData name="Alfred Asterjadhi" userId="39de57b9-85c0-4fd1-aaac-8ca2b6560ad0" providerId="ADAL" clId="{22A0EBD2-9BCE-4A33-B754-BF7078D246F8}" dt="2024-06-07T16:47:04.529" v="507"/>
          <ac:spMkLst>
            <pc:docMk/>
            <pc:sldMk cId="1908471061" sldId="328"/>
            <ac:spMk id="5" creationId="{129539AA-C575-4B64-A153-B33835CC5C64}"/>
          </ac:spMkLst>
        </pc:spChg>
        <pc:spChg chg="mod">
          <ac:chgData name="Alfred Asterjadhi" userId="39de57b9-85c0-4fd1-aaac-8ca2b6560ad0" providerId="ADAL" clId="{22A0EBD2-9BCE-4A33-B754-BF7078D246F8}" dt="2024-06-07T16:45:33.984" v="431"/>
          <ac:spMkLst>
            <pc:docMk/>
            <pc:sldMk cId="1908471061" sldId="328"/>
            <ac:spMk id="6" creationId="{FCA6EDD1-4720-45B9-8B18-08C7AF47C492}"/>
          </ac:spMkLst>
        </pc:spChg>
      </pc:sldChg>
      <pc:sldChg chg="modSp mod">
        <pc:chgData name="Alfred Asterjadhi" userId="39de57b9-85c0-4fd1-aaac-8ca2b6560ad0" providerId="ADAL" clId="{22A0EBD2-9BCE-4A33-B754-BF7078D246F8}" dt="2024-06-07T16:47:15.358" v="516"/>
        <pc:sldMkLst>
          <pc:docMk/>
          <pc:sldMk cId="15571502" sldId="330"/>
        </pc:sldMkLst>
        <pc:spChg chg="mod">
          <ac:chgData name="Alfred Asterjadhi" userId="39de57b9-85c0-4fd1-aaac-8ca2b6560ad0" providerId="ADAL" clId="{22A0EBD2-9BCE-4A33-B754-BF7078D246F8}" dt="2024-06-07T16:47:15.358" v="516"/>
          <ac:spMkLst>
            <pc:docMk/>
            <pc:sldMk cId="15571502" sldId="330"/>
            <ac:spMk id="5" creationId="{4CEAF0B7-13F0-4870-98EA-D07843CBF773}"/>
          </ac:spMkLst>
        </pc:spChg>
        <pc:spChg chg="mod">
          <ac:chgData name="Alfred Asterjadhi" userId="39de57b9-85c0-4fd1-aaac-8ca2b6560ad0" providerId="ADAL" clId="{22A0EBD2-9BCE-4A33-B754-BF7078D246F8}" dt="2024-06-07T16:45:42.853" v="438"/>
          <ac:spMkLst>
            <pc:docMk/>
            <pc:sldMk cId="15571502" sldId="330"/>
            <ac:spMk id="6" creationId="{5C48BDE3-7807-417F-A4F1-5356D38590CA}"/>
          </ac:spMkLst>
        </pc:spChg>
      </pc:sldChg>
      <pc:sldChg chg="modSp mod">
        <pc:chgData name="Alfred Asterjadhi" userId="39de57b9-85c0-4fd1-aaac-8ca2b6560ad0" providerId="ADAL" clId="{22A0EBD2-9BCE-4A33-B754-BF7078D246F8}" dt="2024-06-07T16:47:16.663" v="517"/>
        <pc:sldMkLst>
          <pc:docMk/>
          <pc:sldMk cId="3200711991" sldId="331"/>
        </pc:sldMkLst>
        <pc:spChg chg="mod">
          <ac:chgData name="Alfred Asterjadhi" userId="39de57b9-85c0-4fd1-aaac-8ca2b6560ad0" providerId="ADAL" clId="{22A0EBD2-9BCE-4A33-B754-BF7078D246F8}" dt="2024-06-07T16:47:16.663" v="517"/>
          <ac:spMkLst>
            <pc:docMk/>
            <pc:sldMk cId="3200711991" sldId="331"/>
            <ac:spMk id="5" creationId="{FBD3C684-FD25-431F-9B76-4EBFC4BFB389}"/>
          </ac:spMkLst>
        </pc:spChg>
        <pc:spChg chg="mod">
          <ac:chgData name="Alfred Asterjadhi" userId="39de57b9-85c0-4fd1-aaac-8ca2b6560ad0" providerId="ADAL" clId="{22A0EBD2-9BCE-4A33-B754-BF7078D246F8}" dt="2024-06-07T16:45:44.084" v="439"/>
          <ac:spMkLst>
            <pc:docMk/>
            <pc:sldMk cId="3200711991" sldId="331"/>
            <ac:spMk id="6" creationId="{C3BF5992-FFFD-4B64-900D-0590BA3C03CE}"/>
          </ac:spMkLst>
        </pc:spChg>
      </pc:sldChg>
      <pc:sldChg chg="modSp mod">
        <pc:chgData name="Alfred Asterjadhi" userId="39de57b9-85c0-4fd1-aaac-8ca2b6560ad0" providerId="ADAL" clId="{22A0EBD2-9BCE-4A33-B754-BF7078D246F8}" dt="2024-06-07T16:47:17.974" v="518"/>
        <pc:sldMkLst>
          <pc:docMk/>
          <pc:sldMk cId="2409609221" sldId="332"/>
        </pc:sldMkLst>
        <pc:spChg chg="mod">
          <ac:chgData name="Alfred Asterjadhi" userId="39de57b9-85c0-4fd1-aaac-8ca2b6560ad0" providerId="ADAL" clId="{22A0EBD2-9BCE-4A33-B754-BF7078D246F8}" dt="2024-06-07T16:47:17.974" v="518"/>
          <ac:spMkLst>
            <pc:docMk/>
            <pc:sldMk cId="2409609221" sldId="332"/>
            <ac:spMk id="5" creationId="{14A4D191-9514-42B5-92E6-35B1FB060457}"/>
          </ac:spMkLst>
        </pc:spChg>
        <pc:spChg chg="mod">
          <ac:chgData name="Alfred Asterjadhi" userId="39de57b9-85c0-4fd1-aaac-8ca2b6560ad0" providerId="ADAL" clId="{22A0EBD2-9BCE-4A33-B754-BF7078D246F8}" dt="2024-06-07T16:45:45.300" v="440"/>
          <ac:spMkLst>
            <pc:docMk/>
            <pc:sldMk cId="2409609221" sldId="332"/>
            <ac:spMk id="6" creationId="{2B4D6F20-084B-4EE9-AD6D-290838010348}"/>
          </ac:spMkLst>
        </pc:spChg>
      </pc:sldChg>
      <pc:sldChg chg="modSp mod">
        <pc:chgData name="Alfred Asterjadhi" userId="39de57b9-85c0-4fd1-aaac-8ca2b6560ad0" providerId="ADAL" clId="{22A0EBD2-9BCE-4A33-B754-BF7078D246F8}" dt="2024-06-11T18:21:36.099" v="535"/>
        <pc:sldMkLst>
          <pc:docMk/>
          <pc:sldMk cId="3843208451" sldId="333"/>
        </pc:sldMkLst>
        <pc:spChg chg="mod">
          <ac:chgData name="Alfred Asterjadhi" userId="39de57b9-85c0-4fd1-aaac-8ca2b6560ad0" providerId="ADAL" clId="{22A0EBD2-9BCE-4A33-B754-BF7078D246F8}" dt="2024-06-11T18:21:36.099" v="535"/>
          <ac:spMkLst>
            <pc:docMk/>
            <pc:sldMk cId="3843208451" sldId="333"/>
            <ac:spMk id="3" creationId="{918D7AE7-F661-4AD4-9210-88B6E5699ED9}"/>
          </ac:spMkLst>
        </pc:spChg>
        <pc:spChg chg="mod">
          <ac:chgData name="Alfred Asterjadhi" userId="39de57b9-85c0-4fd1-aaac-8ca2b6560ad0" providerId="ADAL" clId="{22A0EBD2-9BCE-4A33-B754-BF7078D246F8}" dt="2024-06-07T16:46:59.089" v="503"/>
          <ac:spMkLst>
            <pc:docMk/>
            <pc:sldMk cId="3843208451" sldId="333"/>
            <ac:spMk id="5" creationId="{E787A685-947C-4807-9649-FFA5DB763112}"/>
          </ac:spMkLst>
        </pc:spChg>
        <pc:spChg chg="mod">
          <ac:chgData name="Alfred Asterjadhi" userId="39de57b9-85c0-4fd1-aaac-8ca2b6560ad0" providerId="ADAL" clId="{22A0EBD2-9BCE-4A33-B754-BF7078D246F8}" dt="2024-06-07T16:45:28.052" v="427"/>
          <ac:spMkLst>
            <pc:docMk/>
            <pc:sldMk cId="3843208451" sldId="333"/>
            <ac:spMk id="6" creationId="{A8221584-6364-48AC-B1C3-833137C81726}"/>
          </ac:spMkLst>
        </pc:spChg>
      </pc:sldChg>
      <pc:sldChg chg="modSp mod">
        <pc:chgData name="Alfred Asterjadhi" userId="39de57b9-85c0-4fd1-aaac-8ca2b6560ad0" providerId="ADAL" clId="{22A0EBD2-9BCE-4A33-B754-BF7078D246F8}" dt="2024-06-07T16:47:01.928" v="505"/>
        <pc:sldMkLst>
          <pc:docMk/>
          <pc:sldMk cId="3977221359" sldId="340"/>
        </pc:sldMkLst>
        <pc:spChg chg="mod">
          <ac:chgData name="Alfred Asterjadhi" userId="39de57b9-85c0-4fd1-aaac-8ca2b6560ad0" providerId="ADAL" clId="{22A0EBD2-9BCE-4A33-B754-BF7078D246F8}" dt="2024-06-07T16:47:01.928" v="505"/>
          <ac:spMkLst>
            <pc:docMk/>
            <pc:sldMk cId="3977221359" sldId="340"/>
            <ac:spMk id="5" creationId="{8A364289-E041-4B41-9D21-CA52958B93A8}"/>
          </ac:spMkLst>
        </pc:spChg>
        <pc:spChg chg="mod">
          <ac:chgData name="Alfred Asterjadhi" userId="39de57b9-85c0-4fd1-aaac-8ca2b6560ad0" providerId="ADAL" clId="{22A0EBD2-9BCE-4A33-B754-BF7078D246F8}" dt="2024-06-07T16:45:31.340" v="429"/>
          <ac:spMkLst>
            <pc:docMk/>
            <pc:sldMk cId="3977221359" sldId="340"/>
            <ac:spMk id="6" creationId="{BC264D22-EE96-4B0F-90AA-B4358FF19246}"/>
          </ac:spMkLst>
        </pc:spChg>
      </pc:sldChg>
      <pc:sldChg chg="del">
        <pc:chgData name="Alfred Asterjadhi" userId="39de57b9-85c0-4fd1-aaac-8ca2b6560ad0" providerId="ADAL" clId="{22A0EBD2-9BCE-4A33-B754-BF7078D246F8}" dt="2024-06-07T16:41:38.960" v="384" actId="47"/>
        <pc:sldMkLst>
          <pc:docMk/>
          <pc:sldMk cId="3930036297" sldId="356"/>
        </pc:sldMkLst>
      </pc:sldChg>
      <pc:sldChg chg="delSp modSp mod">
        <pc:chgData name="Alfred Asterjadhi" userId="39de57b9-85c0-4fd1-aaac-8ca2b6560ad0" providerId="ADAL" clId="{22A0EBD2-9BCE-4A33-B754-BF7078D246F8}" dt="2024-06-07T16:47:34.281" v="530"/>
        <pc:sldMkLst>
          <pc:docMk/>
          <pc:sldMk cId="3576977642" sldId="362"/>
        </pc:sldMkLst>
        <pc:spChg chg="mod">
          <ac:chgData name="Alfred Asterjadhi" userId="39de57b9-85c0-4fd1-aaac-8ca2b6560ad0" providerId="ADAL" clId="{22A0EBD2-9BCE-4A33-B754-BF7078D246F8}" dt="2024-06-07T16:41:54.520" v="403" actId="20577"/>
          <ac:spMkLst>
            <pc:docMk/>
            <pc:sldMk cId="3576977642" sldId="362"/>
            <ac:spMk id="2" creationId="{0EAF4D72-7EB5-22A3-403A-E095C87E6E26}"/>
          </ac:spMkLst>
        </pc:spChg>
        <pc:spChg chg="mod">
          <ac:chgData name="Alfred Asterjadhi" userId="39de57b9-85c0-4fd1-aaac-8ca2b6560ad0" providerId="ADAL" clId="{22A0EBD2-9BCE-4A33-B754-BF7078D246F8}" dt="2024-06-07T16:47:34.281" v="530"/>
          <ac:spMkLst>
            <pc:docMk/>
            <pc:sldMk cId="3576977642" sldId="362"/>
            <ac:spMk id="5" creationId="{842B70E7-0012-CD41-8829-02BD81D114F8}"/>
          </ac:spMkLst>
        </pc:spChg>
        <pc:spChg chg="mod">
          <ac:chgData name="Alfred Asterjadhi" userId="39de57b9-85c0-4fd1-aaac-8ca2b6560ad0" providerId="ADAL" clId="{22A0EBD2-9BCE-4A33-B754-BF7078D246F8}" dt="2024-06-07T16:46:01.254" v="452"/>
          <ac:spMkLst>
            <pc:docMk/>
            <pc:sldMk cId="3576977642" sldId="362"/>
            <ac:spMk id="6" creationId="{3DD21102-AAEB-13F6-15EC-3CBBC04B5637}"/>
          </ac:spMkLst>
        </pc:spChg>
        <pc:spChg chg="del">
          <ac:chgData name="Alfred Asterjadhi" userId="39de57b9-85c0-4fd1-aaac-8ca2b6560ad0" providerId="ADAL" clId="{22A0EBD2-9BCE-4A33-B754-BF7078D246F8}" dt="2024-06-07T16:42:38.788" v="415" actId="478"/>
          <ac:spMkLst>
            <pc:docMk/>
            <pc:sldMk cId="3576977642" sldId="362"/>
            <ac:spMk id="13" creationId="{52B52CA9-635D-CC13-F2C2-9C3799381C7A}"/>
          </ac:spMkLst>
        </pc:spChg>
        <pc:spChg chg="del">
          <ac:chgData name="Alfred Asterjadhi" userId="39de57b9-85c0-4fd1-aaac-8ca2b6560ad0" providerId="ADAL" clId="{22A0EBD2-9BCE-4A33-B754-BF7078D246F8}" dt="2024-06-07T16:42:37.514" v="414" actId="478"/>
          <ac:spMkLst>
            <pc:docMk/>
            <pc:sldMk cId="3576977642" sldId="362"/>
            <ac:spMk id="14" creationId="{EA241379-D74E-02D7-A250-4BC607C3BFED}"/>
          </ac:spMkLst>
        </pc:spChg>
        <pc:spChg chg="del">
          <ac:chgData name="Alfred Asterjadhi" userId="39de57b9-85c0-4fd1-aaac-8ca2b6560ad0" providerId="ADAL" clId="{22A0EBD2-9BCE-4A33-B754-BF7078D246F8}" dt="2024-06-07T16:42:36.158" v="413" actId="478"/>
          <ac:spMkLst>
            <pc:docMk/>
            <pc:sldMk cId="3576977642" sldId="362"/>
            <ac:spMk id="15" creationId="{9EEB6803-41CC-3A77-1B83-6EBD5F1B5091}"/>
          </ac:spMkLst>
        </pc:spChg>
        <pc:spChg chg="mod">
          <ac:chgData name="Alfred Asterjadhi" userId="39de57b9-85c0-4fd1-aaac-8ca2b6560ad0" providerId="ADAL" clId="{22A0EBD2-9BCE-4A33-B754-BF7078D246F8}" dt="2024-06-07T16:41:49.506" v="392" actId="5793"/>
          <ac:spMkLst>
            <pc:docMk/>
            <pc:sldMk cId="3576977642" sldId="362"/>
            <ac:spMk id="16" creationId="{CA1A1623-65F8-E7F3-860B-98677C489FFA}"/>
          </ac:spMkLst>
        </pc:spChg>
        <pc:spChg chg="del">
          <ac:chgData name="Alfred Asterjadhi" userId="39de57b9-85c0-4fd1-aaac-8ca2b6560ad0" providerId="ADAL" clId="{22A0EBD2-9BCE-4A33-B754-BF7078D246F8}" dt="2024-06-07T16:42:33.314" v="412" actId="478"/>
          <ac:spMkLst>
            <pc:docMk/>
            <pc:sldMk cId="3576977642" sldId="362"/>
            <ac:spMk id="17" creationId="{9FA8A9E4-8210-DC7B-CB87-201A6F271186}"/>
          </ac:spMkLst>
        </pc:spChg>
        <pc:spChg chg="mod">
          <ac:chgData name="Alfred Asterjadhi" userId="39de57b9-85c0-4fd1-aaac-8ca2b6560ad0" providerId="ADAL" clId="{22A0EBD2-9BCE-4A33-B754-BF7078D246F8}" dt="2024-06-07T16:42:06.158" v="406" actId="20577"/>
          <ac:spMkLst>
            <pc:docMk/>
            <pc:sldMk cId="3576977642" sldId="362"/>
            <ac:spMk id="24" creationId="{1387A76C-8C0A-F2EE-3028-D8C9D7C19295}"/>
          </ac:spMkLst>
        </pc:spChg>
        <pc:spChg chg="mod">
          <ac:chgData name="Alfred Asterjadhi" userId="39de57b9-85c0-4fd1-aaac-8ca2b6560ad0" providerId="ADAL" clId="{22A0EBD2-9BCE-4A33-B754-BF7078D246F8}" dt="2024-06-07T16:42:21.496" v="411" actId="20577"/>
          <ac:spMkLst>
            <pc:docMk/>
            <pc:sldMk cId="3576977642" sldId="362"/>
            <ac:spMk id="28" creationId="{DD4D30E1-6A7B-643A-A738-886462607E93}"/>
          </ac:spMkLst>
        </pc:spChg>
        <pc:spChg chg="mod">
          <ac:chgData name="Alfred Asterjadhi" userId="39de57b9-85c0-4fd1-aaac-8ca2b6560ad0" providerId="ADAL" clId="{22A0EBD2-9BCE-4A33-B754-BF7078D246F8}" dt="2024-06-07T16:42:17.916" v="410" actId="20577"/>
          <ac:spMkLst>
            <pc:docMk/>
            <pc:sldMk cId="3576977642" sldId="362"/>
            <ac:spMk id="29" creationId="{53DF5AB4-C56F-8AFE-1FFC-6DD6481037F0}"/>
          </ac:spMkLst>
        </pc:spChg>
        <pc:spChg chg="mod">
          <ac:chgData name="Alfred Asterjadhi" userId="39de57b9-85c0-4fd1-aaac-8ca2b6560ad0" providerId="ADAL" clId="{22A0EBD2-9BCE-4A33-B754-BF7078D246F8}" dt="2024-06-07T16:42:13.202" v="407" actId="20577"/>
          <ac:spMkLst>
            <pc:docMk/>
            <pc:sldMk cId="3576977642" sldId="362"/>
            <ac:spMk id="30" creationId="{0CF9BAA6-984B-BF52-E2DB-60CC1F424EAA}"/>
          </ac:spMkLst>
        </pc:spChg>
        <pc:grpChg chg="del">
          <ac:chgData name="Alfred Asterjadhi" userId="39de57b9-85c0-4fd1-aaac-8ca2b6560ad0" providerId="ADAL" clId="{22A0EBD2-9BCE-4A33-B754-BF7078D246F8}" dt="2024-06-07T16:42:40.396" v="416" actId="478"/>
          <ac:grpSpMkLst>
            <pc:docMk/>
            <pc:sldMk cId="3576977642" sldId="362"/>
            <ac:grpSpMk id="10" creationId="{23BDDF2D-941B-AD61-224D-7FBF8FE22762}"/>
          </ac:grpSpMkLst>
        </pc:grpChg>
      </pc:sldChg>
      <pc:sldChg chg="delSp modSp mod">
        <pc:chgData name="Alfred Asterjadhi" userId="39de57b9-85c0-4fd1-aaac-8ca2b6560ad0" providerId="ADAL" clId="{22A0EBD2-9BCE-4A33-B754-BF7078D246F8}" dt="2024-06-07T16:47:26.087" v="524"/>
        <pc:sldMkLst>
          <pc:docMk/>
          <pc:sldMk cId="1843331871" sldId="365"/>
        </pc:sldMkLst>
        <pc:spChg chg="mod">
          <ac:chgData name="Alfred Asterjadhi" userId="39de57b9-85c0-4fd1-aaac-8ca2b6560ad0" providerId="ADAL" clId="{22A0EBD2-9BCE-4A33-B754-BF7078D246F8}" dt="2024-06-07T16:34:21.325" v="213" actId="6549"/>
          <ac:spMkLst>
            <pc:docMk/>
            <pc:sldMk cId="1843331871" sldId="365"/>
            <ac:spMk id="2" creationId="{0753DF19-5604-D757-CF21-A9FC2116E8DC}"/>
          </ac:spMkLst>
        </pc:spChg>
        <pc:spChg chg="mod">
          <ac:chgData name="Alfred Asterjadhi" userId="39de57b9-85c0-4fd1-aaac-8ca2b6560ad0" providerId="ADAL" clId="{22A0EBD2-9BCE-4A33-B754-BF7078D246F8}" dt="2024-06-07T16:47:26.087" v="524"/>
          <ac:spMkLst>
            <pc:docMk/>
            <pc:sldMk cId="1843331871" sldId="365"/>
            <ac:spMk id="5" creationId="{73293754-77B9-AF3C-66B0-AC1E188A985E}"/>
          </ac:spMkLst>
        </pc:spChg>
        <pc:spChg chg="mod">
          <ac:chgData name="Alfred Asterjadhi" userId="39de57b9-85c0-4fd1-aaac-8ca2b6560ad0" providerId="ADAL" clId="{22A0EBD2-9BCE-4A33-B754-BF7078D246F8}" dt="2024-06-07T16:45:54.028" v="446"/>
          <ac:spMkLst>
            <pc:docMk/>
            <pc:sldMk cId="1843331871" sldId="365"/>
            <ac:spMk id="6" creationId="{6ACA49CE-D01F-5C62-094F-BCB7174FDE18}"/>
          </ac:spMkLst>
        </pc:spChg>
        <pc:spChg chg="mod">
          <ac:chgData name="Alfred Asterjadhi" userId="39de57b9-85c0-4fd1-aaac-8ca2b6560ad0" providerId="ADAL" clId="{22A0EBD2-9BCE-4A33-B754-BF7078D246F8}" dt="2024-06-07T16:35:10.176" v="280" actId="20577"/>
          <ac:spMkLst>
            <pc:docMk/>
            <pc:sldMk cId="1843331871" sldId="365"/>
            <ac:spMk id="10" creationId="{C94BFE34-E164-362E-520A-13529A3EC875}"/>
          </ac:spMkLst>
        </pc:spChg>
        <pc:grpChg chg="del">
          <ac:chgData name="Alfred Asterjadhi" userId="39de57b9-85c0-4fd1-aaac-8ca2b6560ad0" providerId="ADAL" clId="{22A0EBD2-9BCE-4A33-B754-BF7078D246F8}" dt="2024-06-07T16:34:09.747" v="210" actId="478"/>
          <ac:grpSpMkLst>
            <pc:docMk/>
            <pc:sldMk cId="1843331871" sldId="365"/>
            <ac:grpSpMk id="13" creationId="{9A9AD182-A9F8-0BE6-385A-982AFC8CC387}"/>
          </ac:grpSpMkLst>
        </pc:grpChg>
      </pc:sldChg>
      <pc:sldChg chg="modSp mod">
        <pc:chgData name="Alfred Asterjadhi" userId="39de57b9-85c0-4fd1-aaac-8ca2b6560ad0" providerId="ADAL" clId="{22A0EBD2-9BCE-4A33-B754-BF7078D246F8}" dt="2024-06-07T16:47:36.917" v="532"/>
        <pc:sldMkLst>
          <pc:docMk/>
          <pc:sldMk cId="3530745078" sldId="981"/>
        </pc:sldMkLst>
        <pc:spChg chg="mod">
          <ac:chgData name="Alfred Asterjadhi" userId="39de57b9-85c0-4fd1-aaac-8ca2b6560ad0" providerId="ADAL" clId="{22A0EBD2-9BCE-4A33-B754-BF7078D246F8}" dt="2024-06-07T16:47:36.917" v="532"/>
          <ac:spMkLst>
            <pc:docMk/>
            <pc:sldMk cId="3530745078" sldId="981"/>
            <ac:spMk id="5" creationId="{CEC04750-60AF-6109-1428-A899F892E11A}"/>
          </ac:spMkLst>
        </pc:spChg>
        <pc:spChg chg="mod">
          <ac:chgData name="Alfred Asterjadhi" userId="39de57b9-85c0-4fd1-aaac-8ca2b6560ad0" providerId="ADAL" clId="{22A0EBD2-9BCE-4A33-B754-BF7078D246F8}" dt="2024-06-07T16:46:03.742" v="454"/>
          <ac:spMkLst>
            <pc:docMk/>
            <pc:sldMk cId="3530745078" sldId="981"/>
            <ac:spMk id="6" creationId="{5B730E83-9DC1-A5C8-2ED5-67E59F091639}"/>
          </ac:spMkLst>
        </pc:spChg>
      </pc:sldChg>
      <pc:sldChg chg="modSp mod">
        <pc:chgData name="Alfred Asterjadhi" userId="39de57b9-85c0-4fd1-aaac-8ca2b6560ad0" providerId="ADAL" clId="{22A0EBD2-9BCE-4A33-B754-BF7078D246F8}" dt="2024-06-07T16:47:33.039" v="529"/>
        <pc:sldMkLst>
          <pc:docMk/>
          <pc:sldMk cId="3140364693" sldId="997"/>
        </pc:sldMkLst>
        <pc:spChg chg="mod">
          <ac:chgData name="Alfred Asterjadhi" userId="39de57b9-85c0-4fd1-aaac-8ca2b6560ad0" providerId="ADAL" clId="{22A0EBD2-9BCE-4A33-B754-BF7078D246F8}" dt="2024-06-07T16:47:33.039" v="529"/>
          <ac:spMkLst>
            <pc:docMk/>
            <pc:sldMk cId="3140364693" sldId="997"/>
            <ac:spMk id="5" creationId="{9875C167-778F-CFEE-1F8A-23FE481B42AE}"/>
          </ac:spMkLst>
        </pc:spChg>
        <pc:spChg chg="mod">
          <ac:chgData name="Alfred Asterjadhi" userId="39de57b9-85c0-4fd1-aaac-8ca2b6560ad0" providerId="ADAL" clId="{22A0EBD2-9BCE-4A33-B754-BF7078D246F8}" dt="2024-06-07T16:46:00.066" v="451"/>
          <ac:spMkLst>
            <pc:docMk/>
            <pc:sldMk cId="3140364693" sldId="997"/>
            <ac:spMk id="6" creationId="{29CFE1A9-332B-2B06-C330-B9EB4742F3D1}"/>
          </ac:spMkLst>
        </pc:spChg>
      </pc:sldChg>
      <pc:sldChg chg="modSp mod">
        <pc:chgData name="Alfred Asterjadhi" userId="39de57b9-85c0-4fd1-aaac-8ca2b6560ad0" providerId="ADAL" clId="{22A0EBD2-9BCE-4A33-B754-BF7078D246F8}" dt="2024-06-07T16:47:23.531" v="522"/>
        <pc:sldMkLst>
          <pc:docMk/>
          <pc:sldMk cId="3395387797" sldId="1002"/>
        </pc:sldMkLst>
        <pc:spChg chg="mod">
          <ac:chgData name="Alfred Asterjadhi" userId="39de57b9-85c0-4fd1-aaac-8ca2b6560ad0" providerId="ADAL" clId="{22A0EBD2-9BCE-4A33-B754-BF7078D246F8}" dt="2024-06-07T16:45:51.432" v="444"/>
          <ac:spMkLst>
            <pc:docMk/>
            <pc:sldMk cId="3395387797" sldId="1002"/>
            <ac:spMk id="3" creationId="{D20906E0-F900-4991-83B1-675F5B67FA2D}"/>
          </ac:spMkLst>
        </pc:spChg>
        <pc:spChg chg="mod">
          <ac:chgData name="Alfred Asterjadhi" userId="39de57b9-85c0-4fd1-aaac-8ca2b6560ad0" providerId="ADAL" clId="{22A0EBD2-9BCE-4A33-B754-BF7078D246F8}" dt="2024-06-07T16:47:23.531" v="522"/>
          <ac:spMkLst>
            <pc:docMk/>
            <pc:sldMk cId="3395387797" sldId="1002"/>
            <ac:spMk id="4" creationId="{CA1A5643-4D6B-47E2-9F58-7F7F34A069C9}"/>
          </ac:spMkLst>
        </pc:spChg>
        <pc:graphicFrameChg chg="modGraphic">
          <ac:chgData name="Alfred Asterjadhi" userId="39de57b9-85c0-4fd1-aaac-8ca2b6560ad0" providerId="ADAL" clId="{22A0EBD2-9BCE-4A33-B754-BF7078D246F8}" dt="2024-06-07T16:32:30.689" v="174" actId="2161"/>
          <ac:graphicFrameMkLst>
            <pc:docMk/>
            <pc:sldMk cId="3395387797" sldId="1002"/>
            <ac:graphicFrameMk id="6" creationId="{F4A90C7D-18B6-9189-6321-A3F7979F9A3B}"/>
          </ac:graphicFrameMkLst>
        </pc:graphicFrameChg>
      </pc:sldChg>
      <pc:sldChg chg="addSp delSp modSp mod">
        <pc:chgData name="Alfred Asterjadhi" userId="39de57b9-85c0-4fd1-aaac-8ca2b6560ad0" providerId="ADAL" clId="{22A0EBD2-9BCE-4A33-B754-BF7078D246F8}" dt="2024-06-07T16:47:35.651" v="531"/>
        <pc:sldMkLst>
          <pc:docMk/>
          <pc:sldMk cId="3502069675" sldId="1014"/>
        </pc:sldMkLst>
        <pc:spChg chg="mod">
          <ac:chgData name="Alfred Asterjadhi" userId="39de57b9-85c0-4fd1-aaac-8ca2b6560ad0" providerId="ADAL" clId="{22A0EBD2-9BCE-4A33-B754-BF7078D246F8}" dt="2024-06-07T16:47:35.651" v="531"/>
          <ac:spMkLst>
            <pc:docMk/>
            <pc:sldMk cId="3502069675" sldId="1014"/>
            <ac:spMk id="5" creationId="{C100C689-5F6F-4287-7B1F-79D5C6E45402}"/>
          </ac:spMkLst>
        </pc:spChg>
        <pc:spChg chg="mod">
          <ac:chgData name="Alfred Asterjadhi" userId="39de57b9-85c0-4fd1-aaac-8ca2b6560ad0" providerId="ADAL" clId="{22A0EBD2-9BCE-4A33-B754-BF7078D246F8}" dt="2024-06-07T16:46:02.469" v="453"/>
          <ac:spMkLst>
            <pc:docMk/>
            <pc:sldMk cId="3502069675" sldId="1014"/>
            <ac:spMk id="6" creationId="{33E650DE-220E-373E-8A82-1E6F3D3A9179}"/>
          </ac:spMkLst>
        </pc:spChg>
        <pc:spChg chg="add mod">
          <ac:chgData name="Alfred Asterjadhi" userId="39de57b9-85c0-4fd1-aaac-8ca2b6560ad0" providerId="ADAL" clId="{22A0EBD2-9BCE-4A33-B754-BF7078D246F8}" dt="2024-06-07T16:43:38.861" v="418"/>
          <ac:spMkLst>
            <pc:docMk/>
            <pc:sldMk cId="3502069675" sldId="1014"/>
            <ac:spMk id="8" creationId="{6C5E22EE-58E2-9A7A-D1CF-886744A8F832}"/>
          </ac:spMkLst>
        </pc:spChg>
        <pc:spChg chg="add mod">
          <ac:chgData name="Alfred Asterjadhi" userId="39de57b9-85c0-4fd1-aaac-8ca2b6560ad0" providerId="ADAL" clId="{22A0EBD2-9BCE-4A33-B754-BF7078D246F8}" dt="2024-06-07T16:43:38.861" v="418"/>
          <ac:spMkLst>
            <pc:docMk/>
            <pc:sldMk cId="3502069675" sldId="1014"/>
            <ac:spMk id="10" creationId="{31EF1128-5FC5-4ED4-4A43-2E8D3B817A73}"/>
          </ac:spMkLst>
        </pc:spChg>
        <pc:spChg chg="add mod">
          <ac:chgData name="Alfred Asterjadhi" userId="39de57b9-85c0-4fd1-aaac-8ca2b6560ad0" providerId="ADAL" clId="{22A0EBD2-9BCE-4A33-B754-BF7078D246F8}" dt="2024-06-07T16:43:38.861" v="418"/>
          <ac:spMkLst>
            <pc:docMk/>
            <pc:sldMk cId="3502069675" sldId="1014"/>
            <ac:spMk id="11" creationId="{6F5997A5-6619-9D3E-A217-0AD71E0A8C70}"/>
          </ac:spMkLst>
        </pc:spChg>
        <pc:spChg chg="del">
          <ac:chgData name="Alfred Asterjadhi" userId="39de57b9-85c0-4fd1-aaac-8ca2b6560ad0" providerId="ADAL" clId="{22A0EBD2-9BCE-4A33-B754-BF7078D246F8}" dt="2024-06-07T16:43:37.643" v="417" actId="478"/>
          <ac:spMkLst>
            <pc:docMk/>
            <pc:sldMk cId="3502069675" sldId="1014"/>
            <ac:spMk id="12" creationId="{F02AAE22-CD20-41E8-4E3B-BBE24BA531E6}"/>
          </ac:spMkLst>
        </pc:spChg>
        <pc:spChg chg="del">
          <ac:chgData name="Alfred Asterjadhi" userId="39de57b9-85c0-4fd1-aaac-8ca2b6560ad0" providerId="ADAL" clId="{22A0EBD2-9BCE-4A33-B754-BF7078D246F8}" dt="2024-06-07T16:43:37.643" v="417" actId="478"/>
          <ac:spMkLst>
            <pc:docMk/>
            <pc:sldMk cId="3502069675" sldId="1014"/>
            <ac:spMk id="13" creationId="{58DC4483-8FCC-FB39-B172-F10D1A7E34DF}"/>
          </ac:spMkLst>
        </pc:spChg>
        <pc:spChg chg="del">
          <ac:chgData name="Alfred Asterjadhi" userId="39de57b9-85c0-4fd1-aaac-8ca2b6560ad0" providerId="ADAL" clId="{22A0EBD2-9BCE-4A33-B754-BF7078D246F8}" dt="2024-06-07T16:43:37.643" v="417" actId="478"/>
          <ac:spMkLst>
            <pc:docMk/>
            <pc:sldMk cId="3502069675" sldId="1014"/>
            <ac:spMk id="14" creationId="{5010A2F4-53EA-7902-A741-87187EFE35D3}"/>
          </ac:spMkLst>
        </pc:spChg>
        <pc:spChg chg="del">
          <ac:chgData name="Alfred Asterjadhi" userId="39de57b9-85c0-4fd1-aaac-8ca2b6560ad0" providerId="ADAL" clId="{22A0EBD2-9BCE-4A33-B754-BF7078D246F8}" dt="2024-06-07T16:43:37.643" v="417" actId="478"/>
          <ac:spMkLst>
            <pc:docMk/>
            <pc:sldMk cId="3502069675" sldId="1014"/>
            <ac:spMk id="15" creationId="{C8B16180-9501-749E-B9EE-823CD4D9D5D1}"/>
          </ac:spMkLst>
        </pc:spChg>
        <pc:spChg chg="add mod">
          <ac:chgData name="Alfred Asterjadhi" userId="39de57b9-85c0-4fd1-aaac-8ca2b6560ad0" providerId="ADAL" clId="{22A0EBD2-9BCE-4A33-B754-BF7078D246F8}" dt="2024-06-07T16:43:38.861" v="418"/>
          <ac:spMkLst>
            <pc:docMk/>
            <pc:sldMk cId="3502069675" sldId="1014"/>
            <ac:spMk id="16" creationId="{BCBB33C3-550F-F930-F018-93FAD896A28F}"/>
          </ac:spMkLst>
        </pc:spChg>
        <pc:spChg chg="del">
          <ac:chgData name="Alfred Asterjadhi" userId="39de57b9-85c0-4fd1-aaac-8ca2b6560ad0" providerId="ADAL" clId="{22A0EBD2-9BCE-4A33-B754-BF7078D246F8}" dt="2024-06-07T16:43:37.643" v="417" actId="478"/>
          <ac:spMkLst>
            <pc:docMk/>
            <pc:sldMk cId="3502069675" sldId="1014"/>
            <ac:spMk id="25" creationId="{50F1D6E4-21D7-3DE8-190B-6CCAA63D1778}"/>
          </ac:spMkLst>
        </pc:spChg>
        <pc:spChg chg="del">
          <ac:chgData name="Alfred Asterjadhi" userId="39de57b9-85c0-4fd1-aaac-8ca2b6560ad0" providerId="ADAL" clId="{22A0EBD2-9BCE-4A33-B754-BF7078D246F8}" dt="2024-06-07T16:43:37.643" v="417" actId="478"/>
          <ac:spMkLst>
            <pc:docMk/>
            <pc:sldMk cId="3502069675" sldId="1014"/>
            <ac:spMk id="26" creationId="{4A16A859-74BE-E007-9A30-202372F3E172}"/>
          </ac:spMkLst>
        </pc:spChg>
        <pc:spChg chg="add mod">
          <ac:chgData name="Alfred Asterjadhi" userId="39de57b9-85c0-4fd1-aaac-8ca2b6560ad0" providerId="ADAL" clId="{22A0EBD2-9BCE-4A33-B754-BF7078D246F8}" dt="2024-06-07T16:43:38.861" v="418"/>
          <ac:spMkLst>
            <pc:docMk/>
            <pc:sldMk cId="3502069675" sldId="1014"/>
            <ac:spMk id="31" creationId="{26DC6A47-91CB-75F8-8898-2BF48EBEF5B7}"/>
          </ac:spMkLst>
        </pc:spChg>
        <pc:spChg chg="add mod">
          <ac:chgData name="Alfred Asterjadhi" userId="39de57b9-85c0-4fd1-aaac-8ca2b6560ad0" providerId="ADAL" clId="{22A0EBD2-9BCE-4A33-B754-BF7078D246F8}" dt="2024-06-07T16:43:38.861" v="418"/>
          <ac:spMkLst>
            <pc:docMk/>
            <pc:sldMk cId="3502069675" sldId="1014"/>
            <ac:spMk id="32" creationId="{8ABDE376-8D0D-A812-A096-14C18DB1A9E4}"/>
          </ac:spMkLst>
        </pc:spChg>
        <pc:graphicFrameChg chg="del">
          <ac:chgData name="Alfred Asterjadhi" userId="39de57b9-85c0-4fd1-aaac-8ca2b6560ad0" providerId="ADAL" clId="{22A0EBD2-9BCE-4A33-B754-BF7078D246F8}" dt="2024-06-07T16:43:37.643" v="417" actId="478"/>
          <ac:graphicFrameMkLst>
            <pc:docMk/>
            <pc:sldMk cId="3502069675" sldId="1014"/>
            <ac:graphicFrameMk id="3" creationId="{0F5D129B-4A2B-3421-705C-A16D07235179}"/>
          </ac:graphicFrameMkLst>
        </pc:graphicFrameChg>
        <pc:graphicFrameChg chg="add mod">
          <ac:chgData name="Alfred Asterjadhi" userId="39de57b9-85c0-4fd1-aaac-8ca2b6560ad0" providerId="ADAL" clId="{22A0EBD2-9BCE-4A33-B754-BF7078D246F8}" dt="2024-06-07T16:43:38.861" v="418"/>
          <ac:graphicFrameMkLst>
            <pc:docMk/>
            <pc:sldMk cId="3502069675" sldId="1014"/>
            <ac:graphicFrameMk id="7" creationId="{33C78333-7273-BED3-4837-F066B31ADECD}"/>
          </ac:graphicFrameMkLst>
        </pc:graphicFrameChg>
        <pc:cxnChg chg="del">
          <ac:chgData name="Alfred Asterjadhi" userId="39de57b9-85c0-4fd1-aaac-8ca2b6560ad0" providerId="ADAL" clId="{22A0EBD2-9BCE-4A33-B754-BF7078D246F8}" dt="2024-06-07T16:43:37.643" v="417" actId="478"/>
          <ac:cxnSpMkLst>
            <pc:docMk/>
            <pc:sldMk cId="3502069675" sldId="1014"/>
            <ac:cxnSpMk id="17" creationId="{8F49A052-6AB3-9C8B-70CD-F75DEEC55BA6}"/>
          </ac:cxnSpMkLst>
        </pc:cxnChg>
        <pc:cxnChg chg="del">
          <ac:chgData name="Alfred Asterjadhi" userId="39de57b9-85c0-4fd1-aaac-8ca2b6560ad0" providerId="ADAL" clId="{22A0EBD2-9BCE-4A33-B754-BF7078D246F8}" dt="2024-06-07T16:43:37.643" v="417" actId="478"/>
          <ac:cxnSpMkLst>
            <pc:docMk/>
            <pc:sldMk cId="3502069675" sldId="1014"/>
            <ac:cxnSpMk id="18" creationId="{1B817DB9-8DF3-C98F-8927-136B00A7ED33}"/>
          </ac:cxnSpMkLst>
        </pc:cxnChg>
        <pc:cxnChg chg="del">
          <ac:chgData name="Alfred Asterjadhi" userId="39de57b9-85c0-4fd1-aaac-8ca2b6560ad0" providerId="ADAL" clId="{22A0EBD2-9BCE-4A33-B754-BF7078D246F8}" dt="2024-06-07T16:43:37.643" v="417" actId="478"/>
          <ac:cxnSpMkLst>
            <pc:docMk/>
            <pc:sldMk cId="3502069675" sldId="1014"/>
            <ac:cxnSpMk id="19" creationId="{76B664FC-ECEC-35A8-7CE0-6F8BDC84F507}"/>
          </ac:cxnSpMkLst>
        </pc:cxnChg>
        <pc:cxnChg chg="del">
          <ac:chgData name="Alfred Asterjadhi" userId="39de57b9-85c0-4fd1-aaac-8ca2b6560ad0" providerId="ADAL" clId="{22A0EBD2-9BCE-4A33-B754-BF7078D246F8}" dt="2024-06-07T16:43:37.643" v="417" actId="478"/>
          <ac:cxnSpMkLst>
            <pc:docMk/>
            <pc:sldMk cId="3502069675" sldId="1014"/>
            <ac:cxnSpMk id="20" creationId="{23DE8210-9231-9B86-EEC8-29EC48FDDC79}"/>
          </ac:cxnSpMkLst>
        </pc:cxnChg>
        <pc:cxnChg chg="del">
          <ac:chgData name="Alfred Asterjadhi" userId="39de57b9-85c0-4fd1-aaac-8ca2b6560ad0" providerId="ADAL" clId="{22A0EBD2-9BCE-4A33-B754-BF7078D246F8}" dt="2024-06-07T16:43:37.643" v="417" actId="478"/>
          <ac:cxnSpMkLst>
            <pc:docMk/>
            <pc:sldMk cId="3502069675" sldId="1014"/>
            <ac:cxnSpMk id="21" creationId="{C67C8CD8-9346-4535-E45C-CAD8867E8FF9}"/>
          </ac:cxnSpMkLst>
        </pc:cxnChg>
        <pc:cxnChg chg="add mod">
          <ac:chgData name="Alfred Asterjadhi" userId="39de57b9-85c0-4fd1-aaac-8ca2b6560ad0" providerId="ADAL" clId="{22A0EBD2-9BCE-4A33-B754-BF7078D246F8}" dt="2024-06-07T16:43:38.861" v="418"/>
          <ac:cxnSpMkLst>
            <pc:docMk/>
            <pc:sldMk cId="3502069675" sldId="1014"/>
            <ac:cxnSpMk id="22" creationId="{512CD875-9DC4-F240-AEE7-94AD77D5B3EE}"/>
          </ac:cxnSpMkLst>
        </pc:cxnChg>
        <pc:cxnChg chg="del">
          <ac:chgData name="Alfred Asterjadhi" userId="39de57b9-85c0-4fd1-aaac-8ca2b6560ad0" providerId="ADAL" clId="{22A0EBD2-9BCE-4A33-B754-BF7078D246F8}" dt="2024-06-07T16:43:37.643" v="417" actId="478"/>
          <ac:cxnSpMkLst>
            <pc:docMk/>
            <pc:sldMk cId="3502069675" sldId="1014"/>
            <ac:cxnSpMk id="23" creationId="{56EB98ED-1B09-AFFA-E5DB-692C1F4BC654}"/>
          </ac:cxnSpMkLst>
        </pc:cxnChg>
        <pc:cxnChg chg="add mod">
          <ac:chgData name="Alfred Asterjadhi" userId="39de57b9-85c0-4fd1-aaac-8ca2b6560ad0" providerId="ADAL" clId="{22A0EBD2-9BCE-4A33-B754-BF7078D246F8}" dt="2024-06-07T16:43:38.861" v="418"/>
          <ac:cxnSpMkLst>
            <pc:docMk/>
            <pc:sldMk cId="3502069675" sldId="1014"/>
            <ac:cxnSpMk id="24" creationId="{99969A0F-0FEB-DFFC-89C7-2DB3F938F6F5}"/>
          </ac:cxnSpMkLst>
        </pc:cxnChg>
        <pc:cxnChg chg="add mod">
          <ac:chgData name="Alfred Asterjadhi" userId="39de57b9-85c0-4fd1-aaac-8ca2b6560ad0" providerId="ADAL" clId="{22A0EBD2-9BCE-4A33-B754-BF7078D246F8}" dt="2024-06-07T16:43:38.861" v="418"/>
          <ac:cxnSpMkLst>
            <pc:docMk/>
            <pc:sldMk cId="3502069675" sldId="1014"/>
            <ac:cxnSpMk id="27" creationId="{01A9C25E-FB9E-C478-D3D2-A7848B0AC4ED}"/>
          </ac:cxnSpMkLst>
        </pc:cxnChg>
        <pc:cxnChg chg="add mod">
          <ac:chgData name="Alfred Asterjadhi" userId="39de57b9-85c0-4fd1-aaac-8ca2b6560ad0" providerId="ADAL" clId="{22A0EBD2-9BCE-4A33-B754-BF7078D246F8}" dt="2024-06-07T16:43:38.861" v="418"/>
          <ac:cxnSpMkLst>
            <pc:docMk/>
            <pc:sldMk cId="3502069675" sldId="1014"/>
            <ac:cxnSpMk id="28" creationId="{2769DF35-106E-F8B2-9B30-CE8EBF19EB4D}"/>
          </ac:cxnSpMkLst>
        </pc:cxnChg>
        <pc:cxnChg chg="add mod">
          <ac:chgData name="Alfred Asterjadhi" userId="39de57b9-85c0-4fd1-aaac-8ca2b6560ad0" providerId="ADAL" clId="{22A0EBD2-9BCE-4A33-B754-BF7078D246F8}" dt="2024-06-07T16:43:38.861" v="418"/>
          <ac:cxnSpMkLst>
            <pc:docMk/>
            <pc:sldMk cId="3502069675" sldId="1014"/>
            <ac:cxnSpMk id="29" creationId="{F3A2800E-5DED-EE4A-EC3C-8FDC833956E2}"/>
          </ac:cxnSpMkLst>
        </pc:cxnChg>
        <pc:cxnChg chg="add mod">
          <ac:chgData name="Alfred Asterjadhi" userId="39de57b9-85c0-4fd1-aaac-8ca2b6560ad0" providerId="ADAL" clId="{22A0EBD2-9BCE-4A33-B754-BF7078D246F8}" dt="2024-06-07T16:43:38.861" v="418"/>
          <ac:cxnSpMkLst>
            <pc:docMk/>
            <pc:sldMk cId="3502069675" sldId="1014"/>
            <ac:cxnSpMk id="30" creationId="{B6D03057-CBB8-FF59-5DD0-648BCD24CB04}"/>
          </ac:cxnSpMkLst>
        </pc:cxnChg>
      </pc:sldChg>
      <pc:sldChg chg="modSp mod">
        <pc:chgData name="Alfred Asterjadhi" userId="39de57b9-85c0-4fd1-aaac-8ca2b6560ad0" providerId="ADAL" clId="{22A0EBD2-9BCE-4A33-B754-BF7078D246F8}" dt="2024-06-07T16:47:38.486" v="533"/>
        <pc:sldMkLst>
          <pc:docMk/>
          <pc:sldMk cId="1867128610" sldId="1015"/>
        </pc:sldMkLst>
        <pc:spChg chg="mod">
          <ac:chgData name="Alfred Asterjadhi" userId="39de57b9-85c0-4fd1-aaac-8ca2b6560ad0" providerId="ADAL" clId="{22A0EBD2-9BCE-4A33-B754-BF7078D246F8}" dt="2024-06-07T16:47:38.486" v="533"/>
          <ac:spMkLst>
            <pc:docMk/>
            <pc:sldMk cId="1867128610" sldId="1015"/>
            <ac:spMk id="5" creationId="{4E9333B0-5AE7-9129-382B-5E850621B858}"/>
          </ac:spMkLst>
        </pc:spChg>
        <pc:spChg chg="mod">
          <ac:chgData name="Alfred Asterjadhi" userId="39de57b9-85c0-4fd1-aaac-8ca2b6560ad0" providerId="ADAL" clId="{22A0EBD2-9BCE-4A33-B754-BF7078D246F8}" dt="2024-06-07T16:46:04.926" v="455"/>
          <ac:spMkLst>
            <pc:docMk/>
            <pc:sldMk cId="1867128610" sldId="1015"/>
            <ac:spMk id="6" creationId="{2B10B089-1A6C-159C-2447-BEBB96DF6921}"/>
          </ac:spMkLst>
        </pc:spChg>
        <pc:spChg chg="mod">
          <ac:chgData name="Alfred Asterjadhi" userId="39de57b9-85c0-4fd1-aaac-8ca2b6560ad0" providerId="ADAL" clId="{22A0EBD2-9BCE-4A33-B754-BF7078D246F8}" dt="2024-06-07T16:44:20.641" v="419" actId="6549"/>
          <ac:spMkLst>
            <pc:docMk/>
            <pc:sldMk cId="1867128610" sldId="1015"/>
            <ac:spMk id="11" creationId="{52C230AD-ECF7-6E45-0C81-1B735D3BE38E}"/>
          </ac:spMkLst>
        </pc:spChg>
      </pc:sldChg>
      <pc:sldChg chg="modSp mod">
        <pc:chgData name="Alfred Asterjadhi" userId="39de57b9-85c0-4fd1-aaac-8ca2b6560ad0" providerId="ADAL" clId="{22A0EBD2-9BCE-4A33-B754-BF7078D246F8}" dt="2024-06-07T16:47:27.608" v="525"/>
        <pc:sldMkLst>
          <pc:docMk/>
          <pc:sldMk cId="3604798043" sldId="1016"/>
        </pc:sldMkLst>
        <pc:spChg chg="mod">
          <ac:chgData name="Alfred Asterjadhi" userId="39de57b9-85c0-4fd1-aaac-8ca2b6560ad0" providerId="ADAL" clId="{22A0EBD2-9BCE-4A33-B754-BF7078D246F8}" dt="2024-06-07T16:35:59.092" v="307" actId="14"/>
          <ac:spMkLst>
            <pc:docMk/>
            <pc:sldMk cId="3604798043" sldId="1016"/>
            <ac:spMk id="3" creationId="{BF30AD7A-E882-E4FF-11AD-98DB29B8EB24}"/>
          </ac:spMkLst>
        </pc:spChg>
        <pc:spChg chg="mod">
          <ac:chgData name="Alfred Asterjadhi" userId="39de57b9-85c0-4fd1-aaac-8ca2b6560ad0" providerId="ADAL" clId="{22A0EBD2-9BCE-4A33-B754-BF7078D246F8}" dt="2024-06-07T16:47:27.608" v="525"/>
          <ac:spMkLst>
            <pc:docMk/>
            <pc:sldMk cId="3604798043" sldId="1016"/>
            <ac:spMk id="5" creationId="{A9E563C0-9F9F-5516-C59F-DD23CBE652BC}"/>
          </ac:spMkLst>
        </pc:spChg>
        <pc:spChg chg="mod">
          <ac:chgData name="Alfred Asterjadhi" userId="39de57b9-85c0-4fd1-aaac-8ca2b6560ad0" providerId="ADAL" clId="{22A0EBD2-9BCE-4A33-B754-BF7078D246F8}" dt="2024-06-07T16:45:55.268" v="447"/>
          <ac:spMkLst>
            <pc:docMk/>
            <pc:sldMk cId="3604798043" sldId="1016"/>
            <ac:spMk id="6" creationId="{BCE32CC0-D3FC-8368-D76A-A86989EB482F}"/>
          </ac:spMkLst>
        </pc:spChg>
      </pc:sldChg>
      <pc:sldChg chg="modSp mod">
        <pc:chgData name="Alfred Asterjadhi" userId="39de57b9-85c0-4fd1-aaac-8ca2b6560ad0" providerId="ADAL" clId="{22A0EBD2-9BCE-4A33-B754-BF7078D246F8}" dt="2024-06-11T18:22:58.259" v="564" actId="20577"/>
        <pc:sldMkLst>
          <pc:docMk/>
          <pc:sldMk cId="4282743175" sldId="1018"/>
        </pc:sldMkLst>
        <pc:spChg chg="mod">
          <ac:chgData name="Alfred Asterjadhi" userId="39de57b9-85c0-4fd1-aaac-8ca2b6560ad0" providerId="ADAL" clId="{22A0EBD2-9BCE-4A33-B754-BF7078D246F8}" dt="2024-06-11T18:22:58.259" v="564" actId="20577"/>
          <ac:spMkLst>
            <pc:docMk/>
            <pc:sldMk cId="4282743175" sldId="1018"/>
            <ac:spMk id="2" creationId="{4B5F0D0E-8BB7-48AB-9160-728B8B3399A2}"/>
          </ac:spMkLst>
        </pc:spChg>
        <pc:spChg chg="mod">
          <ac:chgData name="Alfred Asterjadhi" userId="39de57b9-85c0-4fd1-aaac-8ca2b6560ad0" providerId="ADAL" clId="{22A0EBD2-9BCE-4A33-B754-BF7078D246F8}" dt="2024-06-07T16:39:27.555" v="315" actId="20577"/>
          <ac:spMkLst>
            <pc:docMk/>
            <pc:sldMk cId="4282743175" sldId="1018"/>
            <ac:spMk id="3" creationId="{DFB0BA47-D7B6-4F95-932E-A7AA615BC440}"/>
          </ac:spMkLst>
        </pc:spChg>
        <pc:spChg chg="mod">
          <ac:chgData name="Alfred Asterjadhi" userId="39de57b9-85c0-4fd1-aaac-8ca2b6560ad0" providerId="ADAL" clId="{22A0EBD2-9BCE-4A33-B754-BF7078D246F8}" dt="2024-06-07T16:47:24.826" v="523"/>
          <ac:spMkLst>
            <pc:docMk/>
            <pc:sldMk cId="4282743175" sldId="1018"/>
            <ac:spMk id="5" creationId="{344A3812-25A7-493E-9C1F-5DE586377D4F}"/>
          </ac:spMkLst>
        </pc:spChg>
        <pc:spChg chg="mod">
          <ac:chgData name="Alfred Asterjadhi" userId="39de57b9-85c0-4fd1-aaac-8ca2b6560ad0" providerId="ADAL" clId="{22A0EBD2-9BCE-4A33-B754-BF7078D246F8}" dt="2024-06-07T16:45:52.733" v="445"/>
          <ac:spMkLst>
            <pc:docMk/>
            <pc:sldMk cId="4282743175" sldId="1018"/>
            <ac:spMk id="6" creationId="{974B2026-97FB-40D2-8F22-7E6D319B4EA2}"/>
          </ac:spMkLst>
        </pc:spChg>
      </pc:sldChg>
      <pc:sldChg chg="modSp mod">
        <pc:chgData name="Alfred Asterjadhi" userId="39de57b9-85c0-4fd1-aaac-8ca2b6560ad0" providerId="ADAL" clId="{22A0EBD2-9BCE-4A33-B754-BF7078D246F8}" dt="2024-06-07T16:47:31.499" v="528"/>
        <pc:sldMkLst>
          <pc:docMk/>
          <pc:sldMk cId="2501485540" sldId="1085"/>
        </pc:sldMkLst>
        <pc:spChg chg="mod">
          <ac:chgData name="Alfred Asterjadhi" userId="39de57b9-85c0-4fd1-aaac-8ca2b6560ad0" providerId="ADAL" clId="{22A0EBD2-9BCE-4A33-B754-BF7078D246F8}" dt="2024-06-07T16:40:14.327" v="354" actId="207"/>
          <ac:spMkLst>
            <pc:docMk/>
            <pc:sldMk cId="2501485540" sldId="1085"/>
            <ac:spMk id="2" creationId="{4B5F0D0E-8BB7-48AB-9160-728B8B3399A2}"/>
          </ac:spMkLst>
        </pc:spChg>
        <pc:spChg chg="mod">
          <ac:chgData name="Alfred Asterjadhi" userId="39de57b9-85c0-4fd1-aaac-8ca2b6560ad0" providerId="ADAL" clId="{22A0EBD2-9BCE-4A33-B754-BF7078D246F8}" dt="2024-06-07T16:40:27.695" v="364" actId="403"/>
          <ac:spMkLst>
            <pc:docMk/>
            <pc:sldMk cId="2501485540" sldId="1085"/>
            <ac:spMk id="3" creationId="{DFB0BA47-D7B6-4F95-932E-A7AA615BC440}"/>
          </ac:spMkLst>
        </pc:spChg>
        <pc:spChg chg="mod">
          <ac:chgData name="Alfred Asterjadhi" userId="39de57b9-85c0-4fd1-aaac-8ca2b6560ad0" providerId="ADAL" clId="{22A0EBD2-9BCE-4A33-B754-BF7078D246F8}" dt="2024-06-07T16:47:31.499" v="528"/>
          <ac:spMkLst>
            <pc:docMk/>
            <pc:sldMk cId="2501485540" sldId="1085"/>
            <ac:spMk id="5" creationId="{344A3812-25A7-493E-9C1F-5DE586377D4F}"/>
          </ac:spMkLst>
        </pc:spChg>
        <pc:spChg chg="mod">
          <ac:chgData name="Alfred Asterjadhi" userId="39de57b9-85c0-4fd1-aaac-8ca2b6560ad0" providerId="ADAL" clId="{22A0EBD2-9BCE-4A33-B754-BF7078D246F8}" dt="2024-06-07T16:45:58.878" v="450"/>
          <ac:spMkLst>
            <pc:docMk/>
            <pc:sldMk cId="2501485540" sldId="1085"/>
            <ac:spMk id="6" creationId="{974B2026-97FB-40D2-8F22-7E6D319B4EA2}"/>
          </ac:spMkLst>
        </pc:spChg>
      </pc:sldChg>
      <pc:sldChg chg="del">
        <pc:chgData name="Alfred Asterjadhi" userId="39de57b9-85c0-4fd1-aaac-8ca2b6560ad0" providerId="ADAL" clId="{22A0EBD2-9BCE-4A33-B754-BF7078D246F8}" dt="2024-06-07T16:41:37.753" v="383" actId="47"/>
        <pc:sldMkLst>
          <pc:docMk/>
          <pc:sldMk cId="174397000" sldId="1089"/>
        </pc:sldMkLst>
      </pc:sldChg>
      <pc:sldChg chg="modSp add mod">
        <pc:chgData name="Alfred Asterjadhi" userId="39de57b9-85c0-4fd1-aaac-8ca2b6560ad0" providerId="ADAL" clId="{22A0EBD2-9BCE-4A33-B754-BF7078D246F8}" dt="2024-06-11T18:23:28.425" v="568" actId="207"/>
        <pc:sldMkLst>
          <pc:docMk/>
          <pc:sldMk cId="4258066457" sldId="1090"/>
        </pc:sldMkLst>
        <pc:spChg chg="mod">
          <ac:chgData name="Alfred Asterjadhi" userId="39de57b9-85c0-4fd1-aaac-8ca2b6560ad0" providerId="ADAL" clId="{22A0EBD2-9BCE-4A33-B754-BF7078D246F8}" dt="2024-06-11T18:23:28.425" v="568" actId="207"/>
          <ac:spMkLst>
            <pc:docMk/>
            <pc:sldMk cId="4258066457" sldId="1090"/>
            <ac:spMk id="2" creationId="{4B5F0D0E-8BB7-48AB-9160-728B8B3399A2}"/>
          </ac:spMkLst>
        </pc:spChg>
        <pc:spChg chg="mod">
          <ac:chgData name="Alfred Asterjadhi" userId="39de57b9-85c0-4fd1-aaac-8ca2b6560ad0" providerId="ADAL" clId="{22A0EBD2-9BCE-4A33-B754-BF7078D246F8}" dt="2024-06-07T16:41:05.821" v="370" actId="20577"/>
          <ac:spMkLst>
            <pc:docMk/>
            <pc:sldMk cId="4258066457" sldId="1090"/>
            <ac:spMk id="3" creationId="{DFB0BA47-D7B6-4F95-932E-A7AA615BC440}"/>
          </ac:spMkLst>
        </pc:spChg>
        <pc:spChg chg="mod">
          <ac:chgData name="Alfred Asterjadhi" userId="39de57b9-85c0-4fd1-aaac-8ca2b6560ad0" providerId="ADAL" clId="{22A0EBD2-9BCE-4A33-B754-BF7078D246F8}" dt="2024-06-07T16:47:28.889" v="526"/>
          <ac:spMkLst>
            <pc:docMk/>
            <pc:sldMk cId="4258066457" sldId="1090"/>
            <ac:spMk id="5" creationId="{344A3812-25A7-493E-9C1F-5DE586377D4F}"/>
          </ac:spMkLst>
        </pc:spChg>
        <pc:spChg chg="mod">
          <ac:chgData name="Alfred Asterjadhi" userId="39de57b9-85c0-4fd1-aaac-8ca2b6560ad0" providerId="ADAL" clId="{22A0EBD2-9BCE-4A33-B754-BF7078D246F8}" dt="2024-06-07T16:45:56.470" v="448"/>
          <ac:spMkLst>
            <pc:docMk/>
            <pc:sldMk cId="4258066457" sldId="1090"/>
            <ac:spMk id="6" creationId="{974B2026-97FB-40D2-8F22-7E6D319B4EA2}"/>
          </ac:spMkLst>
        </pc:spChg>
      </pc:sldChg>
      <pc:sldChg chg="modSp add mod">
        <pc:chgData name="Alfred Asterjadhi" userId="39de57b9-85c0-4fd1-aaac-8ca2b6560ad0" providerId="ADAL" clId="{22A0EBD2-9BCE-4A33-B754-BF7078D246F8}" dt="2024-06-07T16:47:30.214" v="527"/>
        <pc:sldMkLst>
          <pc:docMk/>
          <pc:sldMk cId="2367234030" sldId="1091"/>
        </pc:sldMkLst>
        <pc:spChg chg="mod">
          <ac:chgData name="Alfred Asterjadhi" userId="39de57b9-85c0-4fd1-aaac-8ca2b6560ad0" providerId="ADAL" clId="{22A0EBD2-9BCE-4A33-B754-BF7078D246F8}" dt="2024-06-07T16:41:27.664" v="382" actId="207"/>
          <ac:spMkLst>
            <pc:docMk/>
            <pc:sldMk cId="2367234030" sldId="1091"/>
            <ac:spMk id="2" creationId="{4B5F0D0E-8BB7-48AB-9160-728B8B3399A2}"/>
          </ac:spMkLst>
        </pc:spChg>
        <pc:spChg chg="mod">
          <ac:chgData name="Alfred Asterjadhi" userId="39de57b9-85c0-4fd1-aaac-8ca2b6560ad0" providerId="ADAL" clId="{22A0EBD2-9BCE-4A33-B754-BF7078D246F8}" dt="2024-06-07T16:47:30.214" v="527"/>
          <ac:spMkLst>
            <pc:docMk/>
            <pc:sldMk cId="2367234030" sldId="1091"/>
            <ac:spMk id="5" creationId="{344A3812-25A7-493E-9C1F-5DE586377D4F}"/>
          </ac:spMkLst>
        </pc:spChg>
        <pc:spChg chg="mod">
          <ac:chgData name="Alfred Asterjadhi" userId="39de57b9-85c0-4fd1-aaac-8ca2b6560ad0" providerId="ADAL" clId="{22A0EBD2-9BCE-4A33-B754-BF7078D246F8}" dt="2024-06-07T16:45:57.712" v="449"/>
          <ac:spMkLst>
            <pc:docMk/>
            <pc:sldMk cId="2367234030" sldId="1091"/>
            <ac:spMk id="6" creationId="{974B2026-97FB-40D2-8F22-7E6D319B4EA2}"/>
          </ac:spMkLst>
        </pc:spChg>
      </pc:sldChg>
      <pc:sldChg chg="del">
        <pc:chgData name="Alfred Asterjadhi" userId="39de57b9-85c0-4fd1-aaac-8ca2b6560ad0" providerId="ADAL" clId="{22A0EBD2-9BCE-4A33-B754-BF7078D246F8}" dt="2024-06-07T16:32:35.685" v="175" actId="47"/>
        <pc:sldMkLst>
          <pc:docMk/>
          <pc:sldMk cId="1342309634" sldId="1099"/>
        </pc:sldMkLst>
      </pc:sldChg>
      <pc:sldChg chg="del">
        <pc:chgData name="Alfred Asterjadhi" userId="39de57b9-85c0-4fd1-aaac-8ca2b6560ad0" providerId="ADAL" clId="{22A0EBD2-9BCE-4A33-B754-BF7078D246F8}" dt="2024-06-07T16:36:11.034" v="308" actId="47"/>
        <pc:sldMkLst>
          <pc:docMk/>
          <pc:sldMk cId="507491230" sldId="1100"/>
        </pc:sldMkLst>
      </pc:sldChg>
      <pc:sldMasterChg chg="modSp mod modSldLayout">
        <pc:chgData name="Alfred Asterjadhi" userId="39de57b9-85c0-4fd1-aaac-8ca2b6560ad0" providerId="ADAL" clId="{22A0EBD2-9BCE-4A33-B754-BF7078D246F8}" dt="2024-06-07T16:46:37.779" v="484"/>
        <pc:sldMasterMkLst>
          <pc:docMk/>
          <pc:sldMasterMk cId="0" sldId="2147483648"/>
        </pc:sldMasterMkLst>
        <pc:spChg chg="mod">
          <ac:chgData name="Alfred Asterjadhi" userId="39de57b9-85c0-4fd1-aaac-8ca2b6560ad0" providerId="ADAL" clId="{22A0EBD2-9BCE-4A33-B754-BF7078D246F8}" dt="2024-05-31T22:00:52.117" v="4" actId="6549"/>
          <ac:spMkLst>
            <pc:docMk/>
            <pc:sldMasterMk cId="0" sldId="2147483648"/>
            <ac:spMk id="10" creationId="{00000000-0000-0000-0000-000000000000}"/>
          </ac:spMkLst>
        </pc:spChg>
        <pc:spChg chg="mod">
          <ac:chgData name="Alfred Asterjadhi" userId="39de57b9-85c0-4fd1-aaac-8ca2b6560ad0" providerId="ADAL" clId="{22A0EBD2-9BCE-4A33-B754-BF7078D246F8}" dt="2024-06-07T16:46:25.266" v="478" actId="20577"/>
          <ac:spMkLst>
            <pc:docMk/>
            <pc:sldMasterMk cId="0" sldId="2147483648"/>
            <ac:spMk id="1028" creationId="{00000000-0000-0000-0000-000000000000}"/>
          </ac:spMkLst>
        </pc:spChg>
        <pc:sldLayoutChg chg="modSp mod">
          <pc:chgData name="Alfred Asterjadhi" userId="39de57b9-85c0-4fd1-aaac-8ca2b6560ad0" providerId="ADAL" clId="{22A0EBD2-9BCE-4A33-B754-BF7078D246F8}" dt="2024-06-07T16:46:31.312" v="479"/>
          <pc:sldLayoutMkLst>
            <pc:docMk/>
            <pc:sldMasterMk cId="0" sldId="2147483648"/>
            <pc:sldLayoutMk cId="0" sldId="2147483649"/>
          </pc:sldLayoutMkLst>
          <pc:spChg chg="mod">
            <ac:chgData name="Alfred Asterjadhi" userId="39de57b9-85c0-4fd1-aaac-8ca2b6560ad0" providerId="ADAL" clId="{22A0EBD2-9BCE-4A33-B754-BF7078D246F8}" dt="2024-06-07T16:46:31.312" v="479"/>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22A0EBD2-9BCE-4A33-B754-BF7078D246F8}" dt="2024-06-07T16:46:32.658" v="480"/>
          <pc:sldLayoutMkLst>
            <pc:docMk/>
            <pc:sldMasterMk cId="0" sldId="2147483648"/>
            <pc:sldLayoutMk cId="0" sldId="2147483650"/>
          </pc:sldLayoutMkLst>
          <pc:spChg chg="mod">
            <ac:chgData name="Alfred Asterjadhi" userId="39de57b9-85c0-4fd1-aaac-8ca2b6560ad0" providerId="ADAL" clId="{22A0EBD2-9BCE-4A33-B754-BF7078D246F8}" dt="2024-06-07T16:46:32.658" v="480"/>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22A0EBD2-9BCE-4A33-B754-BF7078D246F8}" dt="2024-06-07T16:46:34.074" v="481"/>
          <pc:sldLayoutMkLst>
            <pc:docMk/>
            <pc:sldMasterMk cId="0" sldId="2147483648"/>
            <pc:sldLayoutMk cId="0" sldId="2147483651"/>
          </pc:sldLayoutMkLst>
          <pc:spChg chg="mod">
            <ac:chgData name="Alfred Asterjadhi" userId="39de57b9-85c0-4fd1-aaac-8ca2b6560ad0" providerId="ADAL" clId="{22A0EBD2-9BCE-4A33-B754-BF7078D246F8}" dt="2024-06-07T16:46:34.074" v="481"/>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22A0EBD2-9BCE-4A33-B754-BF7078D246F8}" dt="2024-06-07T16:46:35.343" v="482"/>
          <pc:sldLayoutMkLst>
            <pc:docMk/>
            <pc:sldMasterMk cId="0" sldId="2147483648"/>
            <pc:sldLayoutMk cId="0" sldId="2147483652"/>
          </pc:sldLayoutMkLst>
          <pc:spChg chg="mod">
            <ac:chgData name="Alfred Asterjadhi" userId="39de57b9-85c0-4fd1-aaac-8ca2b6560ad0" providerId="ADAL" clId="{22A0EBD2-9BCE-4A33-B754-BF7078D246F8}" dt="2024-06-07T16:46:35.343" v="482"/>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22A0EBD2-9BCE-4A33-B754-BF7078D246F8}" dt="2024-06-07T16:46:36.551" v="483"/>
          <pc:sldLayoutMkLst>
            <pc:docMk/>
            <pc:sldMasterMk cId="0" sldId="2147483648"/>
            <pc:sldLayoutMk cId="0" sldId="2147483654"/>
          </pc:sldLayoutMkLst>
          <pc:spChg chg="mod">
            <ac:chgData name="Alfred Asterjadhi" userId="39de57b9-85c0-4fd1-aaac-8ca2b6560ad0" providerId="ADAL" clId="{22A0EBD2-9BCE-4A33-B754-BF7078D246F8}" dt="2024-06-07T16:46:36.551" v="48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22A0EBD2-9BCE-4A33-B754-BF7078D246F8}" dt="2024-06-07T16:46:37.779" v="484"/>
          <pc:sldLayoutMkLst>
            <pc:docMk/>
            <pc:sldMasterMk cId="0" sldId="2147483648"/>
            <pc:sldLayoutMk cId="0" sldId="2147483655"/>
          </pc:sldLayoutMkLst>
          <pc:spChg chg="mod">
            <ac:chgData name="Alfred Asterjadhi" userId="39de57b9-85c0-4fd1-aaac-8ca2b6560ad0" providerId="ADAL" clId="{22A0EBD2-9BCE-4A33-B754-BF7078D246F8}" dt="2024-06-07T16:46:37.779" v="484"/>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067-00-00be-recirculation-sa-ballot-cr-for-mlo.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48-00-00be-recirc-sa-cr-emlsr.docx" TargetMode="External"/><Relationship Id="rId2" Type="http://schemas.openxmlformats.org/officeDocument/2006/relationships/hyperlink" Target="https://mentor.ieee.org/802.11/dcn/24/11-24-1051-04-00be-resolutions-for-cids-assigned-to-sanket-sa-ballot-on-d6-0.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12-05-00be-recirculation-sa-ballot-issue-on-emlsr-and-txs-cid-23167.docx" TargetMode="External"/><Relationship Id="rId5" Type="http://schemas.openxmlformats.org/officeDocument/2006/relationships/hyperlink" Target="https://mentor.ieee.org/802.11/dcn/24/11-24-0991-05-00be-cr-for-miscellaneous-cids.docx" TargetMode="External"/><Relationship Id="rId4" Type="http://schemas.openxmlformats.org/officeDocument/2006/relationships/hyperlink" Target="https://mentor.ieee.org/802.11/dcn/24/11-24-1028-03-00be-recirc-sa-cr-for-d6-0-cids.docx" TargetMode="External"/><Relationship Id="rId9" Type="http://schemas.openxmlformats.org/officeDocument/2006/relationships/hyperlink" Target="https://mentor.ieee.org/802.11/dcn/24/11-24-1019-02-00be-recirc-sa-cr-for-misc-cid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991-05-00be-cr-for-miscellaneous-cids.docx" TargetMode="External"/><Relationship Id="rId3" Type="http://schemas.openxmlformats.org/officeDocument/2006/relationships/hyperlink" Target="https://mentor.ieee.org/802.11/dcn/24/11-24-1012-05-00be-recirculation-sa-ballot-issue-on-emlsr-and-txs-cid-23167.docx" TargetMode="External"/><Relationship Id="rId7" Type="http://schemas.openxmlformats.org/officeDocument/2006/relationships/hyperlink" Target="https://mentor.ieee.org/802.11/dcn/24/11-24-1043-00-00be-cr-for-cids-for-5-1-5-1-and-9-4-2-3-25-part-2.docx" TargetMode="External"/><Relationship Id="rId2" Type="http://schemas.openxmlformats.org/officeDocument/2006/relationships/hyperlink" Target="https://mentor.ieee.org/802.11/dcn/24/11-24-1067-00-00be-recirculation-sa-ballot-cr-for-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8-03-00be-recirc-sa-cr-for-d6-0-cids.docx" TargetMode="External"/><Relationship Id="rId5" Type="http://schemas.openxmlformats.org/officeDocument/2006/relationships/hyperlink" Target="https://mentor.ieee.org/802.11/dcn/24/11-24-1051-04-00be-resolutions-for-cids-assigned-to-sanket-sa-ballot-on-d6-0.docx" TargetMode="External"/><Relationship Id="rId10" Type="http://schemas.openxmlformats.org/officeDocument/2006/relationships/hyperlink" Target="https://mentor.ieee.org/802.11/dcn/23/11-23-0442-58-00be-tgbe-motions-list-part-4.pptx" TargetMode="External"/><Relationship Id="rId4" Type="http://schemas.openxmlformats.org/officeDocument/2006/relationships/hyperlink" Target="https://mentor.ieee.org/802.11/dcn/24/11-24-1048-00-00be-recirc-sa-cr-emlsr.docx" TargetMode="External"/><Relationship Id="rId9" Type="http://schemas.openxmlformats.org/officeDocument/2006/relationships/hyperlink" Target="https://mentor.ieee.org/802.11/dcn/24/11-24-1019-02-00be-recirc-sa-cr-for-misc-cids.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994-06-00be-ieee-802-11be-recirculation-sa-ballot-comment.xlsx" TargetMode="External"/><Relationship Id="rId2" Type="http://schemas.openxmlformats.org/officeDocument/2006/relationships/hyperlink" Target="https://mentor.ieee.org/802.11/dcn/24/11-24-0969-16-00be-may-jul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008-04-00be-tgbe-may-july-teleconference-minutes.docx" TargetMode="External"/><Relationship Id="rId2" Type="http://schemas.openxmlformats.org/officeDocument/2006/relationships/hyperlink" Target="https://mentor.ieee.org/802.11/dcn/24/11-24-0906-01-00be-tgbe-may-2024-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buFont typeface="Arial" panose="020B0604020202020204" pitchFamily="34" charset="0"/>
              <a:buChar char="•"/>
            </a:pPr>
            <a:r>
              <a:rPr lang="en-US" altLang="en-US" sz="1400" dirty="0">
                <a:solidFill>
                  <a:schemeClr val="tx1"/>
                </a:solidFill>
              </a:rPr>
              <a:t>Monday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May 2024 meeting</a:t>
            </a:r>
          </a:p>
          <a:p>
            <a:pPr lvl="1">
              <a:lnSpc>
                <a:spcPct val="80000"/>
              </a:lnSpc>
              <a:buFont typeface="Arial" panose="020B0604020202020204" pitchFamily="34" charset="0"/>
              <a:buChar char="•"/>
            </a:pPr>
            <a:r>
              <a:rPr lang="en-US" altLang="en-US" sz="1200" dirty="0"/>
              <a:t>Approve TGbe minutes from May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0">
              <a:buFont typeface="Arial" panose="020B0604020202020204" pitchFamily="34" charset="0"/>
              <a:buChar char="•"/>
            </a:pPr>
            <a:r>
              <a:rPr lang="en-US" altLang="en-US" sz="1400" dirty="0"/>
              <a:t>Tuesday,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AM1, Joint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solidFill>
                  <a:schemeClr val="tx1"/>
                </a:solidFill>
              </a:rPr>
              <a:t>Thursday</a:t>
            </a:r>
            <a:r>
              <a:rPr lang="en-US" altLang="en-US" sz="1400" dirty="0"/>
              <a:t>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September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Adjourned</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84333964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endParaRPr lang="en-US" sz="1800" b="1" strike="sngStrike" dirty="0">
                        <a:solidFill>
                          <a:srgbClr val="FF0000"/>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TGbe</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500090423"/>
              </p:ext>
            </p:extLst>
          </p:nvPr>
        </p:nvGraphicFramePr>
        <p:xfrm>
          <a:off x="851217" y="1582301"/>
          <a:ext cx="7736268" cy="470920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352801">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2"/>
                        </a:rPr>
                        <a:t>24/1051</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Resolutions for CIDs assigned to Sanket</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Sanket Kalamkar</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750082298"/>
                  </a:ext>
                </a:extLst>
              </a:tr>
              <a:tr h="145395">
                <a:tc>
                  <a:txBody>
                    <a:bodyPr/>
                    <a:lstStyle/>
                    <a:p>
                      <a:pPr marL="0" marR="0" algn="ctr">
                        <a:spcBef>
                          <a:spcPts val="0"/>
                        </a:spcBef>
                        <a:spcAft>
                          <a:spcPts val="0"/>
                        </a:spcAft>
                      </a:pPr>
                      <a:r>
                        <a:rPr lang="en-GB" sz="1100" u="sng" dirty="0">
                          <a:solidFill>
                            <a:srgbClr val="FF0000"/>
                          </a:solidFill>
                          <a:effectLst/>
                          <a:ea typeface="Times New Roman" panose="02020603050405020304" pitchFamily="18" charset="0"/>
                          <a:hlinkClick r:id="rId3"/>
                        </a:rPr>
                        <a:t>24/1043</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CR for CIDs for 5.1.5.1 and 9.4.2.3.25 Part 2</a:t>
                      </a:r>
                      <a:endParaRPr lang="en-US" sz="1100" dirty="0">
                        <a:solidFill>
                          <a:schemeClr val="tx1"/>
                        </a:solidFill>
                        <a:effectLst/>
                        <a:ea typeface="Times New Roman" panose="02020603050405020304" pitchFamily="18" charset="0"/>
                      </a:endParaRP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Duncan Ho</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2164288092"/>
                  </a:ext>
                </a:extLst>
              </a:tr>
              <a:tr h="297047">
                <a:tc>
                  <a:txBody>
                    <a:bodyPr/>
                    <a:lstStyle/>
                    <a:p>
                      <a:pPr marL="0" marR="0" algn="ctr">
                        <a:spcBef>
                          <a:spcPts val="0"/>
                        </a:spcBef>
                        <a:spcAft>
                          <a:spcPts val="0"/>
                        </a:spcAft>
                      </a:pPr>
                      <a:r>
                        <a:rPr lang="en-GB" sz="1100" u="sng" dirty="0">
                          <a:solidFill>
                            <a:srgbClr val="00B050"/>
                          </a:solidFill>
                          <a:effectLst/>
                          <a:ea typeface="Times New Roman" panose="02020603050405020304" pitchFamily="18" charset="0"/>
                          <a:hlinkClick r:id="rId4"/>
                        </a:rPr>
                        <a:t>24/1028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solidFill>
                            <a:schemeClr val="tx1"/>
                          </a:solidFill>
                          <a:effectLst/>
                          <a:ea typeface="Times New Roman" panose="02020603050405020304" pitchFamily="18" charset="0"/>
                        </a:rPr>
                        <a:t>Recirc SA - CR for D6.0 CIDs</a:t>
                      </a:r>
                    </a:p>
                  </a:txBody>
                  <a:tcPr anchor="b"/>
                </a:tc>
                <a:tc>
                  <a:txBody>
                    <a:bodyPr/>
                    <a:lstStyle/>
                    <a:p>
                      <a:pPr marL="0" marR="0" algn="l">
                        <a:spcBef>
                          <a:spcPts val="0"/>
                        </a:spcBef>
                        <a:spcAft>
                          <a:spcPts val="0"/>
                        </a:spcAft>
                      </a:pPr>
                      <a:r>
                        <a:rPr lang="en-GB" sz="1100" dirty="0">
                          <a:solidFill>
                            <a:schemeClr val="tx1"/>
                          </a:solidFill>
                          <a:effectLst/>
                          <a:ea typeface="Times New Roman" panose="02020603050405020304" pitchFamily="18" charset="0"/>
                        </a:rPr>
                        <a:t>Binita Gupta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9563069"/>
                  </a:ext>
                </a:extLst>
              </a:tr>
              <a:tr h="297047">
                <a:tc>
                  <a:txBody>
                    <a:bodyPr/>
                    <a:lstStyle/>
                    <a:p>
                      <a:pPr marL="0" marR="0" algn="ctr">
                        <a:spcBef>
                          <a:spcPts val="0"/>
                        </a:spcBef>
                        <a:spcAft>
                          <a:spcPts val="0"/>
                        </a:spcAft>
                      </a:pPr>
                      <a:r>
                        <a:rPr lang="en-GB" sz="1100" u="sng" dirty="0">
                          <a:solidFill>
                            <a:srgbClr val="0000FF"/>
                          </a:solidFill>
                          <a:effectLst/>
                          <a:ea typeface="Times New Roman" panose="02020603050405020304" pitchFamily="18" charset="0"/>
                          <a:hlinkClick r:id="rId5"/>
                        </a:rPr>
                        <a:t>24/0991</a:t>
                      </a:r>
                      <a:r>
                        <a:rPr lang="en-GB" sz="1100" dirty="0">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GB" sz="1100" dirty="0">
                          <a:effectLst/>
                          <a:ea typeface="Times New Roman" panose="02020603050405020304" pitchFamily="18" charset="0"/>
                        </a:rPr>
                        <a:t>CR for Miscellaneous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100" dirty="0">
                          <a:effectLst/>
                          <a:ea typeface="Times New Roman" panose="02020603050405020304" pitchFamily="18" charset="0"/>
                        </a:rPr>
                        <a:t>Po-Kai Huang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42999413"/>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6"/>
                        </a:rPr>
                        <a:t>24/1012</a:t>
                      </a:r>
                      <a:r>
                        <a:rPr lang="en-US" sz="1100" dirty="0">
                          <a:solidFill>
                            <a:schemeClr val="tx1"/>
                          </a:solidFill>
                          <a:effectLst/>
                          <a:ea typeface="Times New Roman" panose="02020603050405020304" pitchFamily="18" charset="0"/>
                        </a:rPr>
                        <a:t> </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ea typeface="Times New Roman" panose="02020603050405020304" pitchFamily="18" charset="0"/>
                        </a:rPr>
                        <a:t>Recirc. SAB Issue on EMLSR and TXS (CID 23167)</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Juseong Moon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effectLst/>
                          <a:ea typeface="Times New Roman" panose="02020603050405020304" pitchFamily="18" charset="0"/>
                        </a:rPr>
                        <a:t>Pending SP</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1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4036698"/>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7"/>
                        </a:rPr>
                        <a:t>24/1048</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 SA CR eMLSR</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Minyoung Park</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3</a:t>
                      </a: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78504066"/>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8"/>
                        </a:rPr>
                        <a:t>24/1067</a:t>
                      </a:r>
                      <a:endParaRPr lang="en-US" sz="1100" u="none" dirty="0">
                        <a:solidFill>
                          <a:schemeClr val="tx1"/>
                        </a:solidFill>
                        <a:effectLst/>
                        <a:latin typeface="+mn-lt"/>
                        <a:ea typeface="Times New Roman" panose="02020603050405020304" pitchFamily="18" charset="0"/>
                      </a:endParaRPr>
                    </a:p>
                  </a:txBody>
                  <a:tcPr anchor="b"/>
                </a:tc>
                <a:tc>
                  <a:txBody>
                    <a:bodyPr/>
                    <a:lstStyle/>
                    <a:p>
                      <a:pPr lvl="0">
                        <a:buFont typeface="Arial" panose="020B0604020202020204" pitchFamily="34" charset="0"/>
                        <a:buNone/>
                      </a:pPr>
                      <a:r>
                        <a:rPr lang="en-US" sz="1100" dirty="0">
                          <a:solidFill>
                            <a:schemeClr val="tx1"/>
                          </a:solidFill>
                          <a:effectLst/>
                          <a:ea typeface="Times New Roman" panose="02020603050405020304" pitchFamily="18" charset="0"/>
                        </a:rPr>
                        <a:t>Recirculation-SA-Ballot-CR-for-MLO</a:t>
                      </a: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Ming Gan</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rPr>
                        <a:t>6 </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1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56950762"/>
                  </a:ext>
                </a:extLst>
              </a:tr>
              <a:tr h="297047">
                <a:tc>
                  <a:txBody>
                    <a:bodyPr/>
                    <a:lstStyle/>
                    <a:p>
                      <a:pPr marL="0" marR="0" algn="ctr">
                        <a:spcBef>
                          <a:spcPts val="0"/>
                        </a:spcBef>
                        <a:spcAft>
                          <a:spcPts val="0"/>
                        </a:spcAft>
                      </a:pPr>
                      <a:r>
                        <a:rPr lang="en-US" sz="1100" dirty="0">
                          <a:solidFill>
                            <a:schemeClr val="tx1"/>
                          </a:solidFill>
                          <a:effectLst/>
                          <a:ea typeface="Times New Roman" panose="02020603050405020304" pitchFamily="18" charset="0"/>
                          <a:hlinkClick r:id="rId9"/>
                        </a:rPr>
                        <a:t>24/1019</a:t>
                      </a: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100" dirty="0">
                          <a:solidFill>
                            <a:schemeClr val="tx1"/>
                          </a:solidFill>
                          <a:effectLst/>
                          <a:ea typeface="Times New Roman" panose="02020603050405020304" pitchFamily="18" charset="0"/>
                        </a:rPr>
                        <a:t>Recirc SA-CR for </a:t>
                      </a:r>
                      <a:r>
                        <a:rPr lang="en-US" sz="1100" dirty="0" err="1">
                          <a:solidFill>
                            <a:schemeClr val="tx1"/>
                          </a:solidFill>
                          <a:effectLst/>
                          <a:ea typeface="Times New Roman" panose="02020603050405020304" pitchFamily="18" charset="0"/>
                        </a:rPr>
                        <a:t>Misc</a:t>
                      </a:r>
                      <a:r>
                        <a:rPr lang="en-US" sz="1100" dirty="0">
                          <a:solidFill>
                            <a:schemeClr val="tx1"/>
                          </a:solidFill>
                          <a:effectLst/>
                          <a:ea typeface="Times New Roman" panose="02020603050405020304" pitchFamily="18" charset="0"/>
                        </a:rPr>
                        <a:t> CIDs</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100" dirty="0">
                          <a:solidFill>
                            <a:schemeClr val="tx1"/>
                          </a:solidFill>
                          <a:effectLst/>
                          <a:ea typeface="Times New Roman" panose="02020603050405020304" pitchFamily="18" charset="0"/>
                        </a:rPr>
                        <a:t>Alfred Asterjadhi</a:t>
                      </a: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1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kumimoji="0" lang="en-US" sz="11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87335171"/>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13829682"/>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23496838"/>
                  </a:ext>
                </a:extLst>
              </a:tr>
              <a:tr h="297047">
                <a:tc>
                  <a:txBody>
                    <a:bodyPr/>
                    <a:lstStyle/>
                    <a:p>
                      <a:pPr marL="0" marR="0" algn="ctr">
                        <a:spcBef>
                          <a:spcPts val="0"/>
                        </a:spcBef>
                        <a:spcAft>
                          <a:spcPts val="0"/>
                        </a:spcAft>
                      </a:pPr>
                      <a:endParaRPr lang="en-US" sz="11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1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1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72321175"/>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1273933"/>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0949549"/>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9976208"/>
                  </a:ext>
                </a:extLst>
              </a:tr>
              <a:tr h="297047">
                <a:tc>
                  <a:txBody>
                    <a:bodyPr/>
                    <a:lstStyle/>
                    <a:p>
                      <a:pPr marL="0" marR="0" algn="ctr">
                        <a:spcBef>
                          <a:spcPts val="0"/>
                        </a:spcBef>
                        <a:spcAft>
                          <a:spcPts val="0"/>
                        </a:spcAft>
                      </a:pP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014580662"/>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May 2024 meeting</a:t>
            </a:r>
          </a:p>
          <a:p>
            <a:pPr lvl="0">
              <a:lnSpc>
                <a:spcPct val="80000"/>
              </a:lnSpc>
              <a:buFont typeface="Arial" panose="020B0604020202020204" pitchFamily="34" charset="0"/>
              <a:buChar char="•"/>
            </a:pPr>
            <a:r>
              <a:rPr lang="en-US" altLang="en-US" sz="1400" dirty="0"/>
              <a:t>Approve TG minutes from May 2024</a:t>
            </a:r>
          </a:p>
          <a:p>
            <a:pPr>
              <a:lnSpc>
                <a:spcPct val="80000"/>
              </a:lnSpc>
              <a:buFont typeface="Arial" panose="020B0604020202020204" pitchFamily="34" charset="0"/>
              <a:buChar char="•"/>
            </a:pPr>
            <a:r>
              <a:rPr lang="en-US" altLang="en-US" sz="1400" dirty="0"/>
              <a:t>TGbe Editor’s Report: …</a:t>
            </a:r>
            <a:endParaRPr lang="en-US" altLang="en-US" sz="1400" dirty="0">
              <a:solidFill>
                <a:srgbClr val="00B050"/>
              </a:solidFill>
            </a:endParaRP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sz="1400" dirty="0">
                <a:solidFill>
                  <a:schemeClr val="tx1"/>
                </a:solidFill>
                <a:ea typeface="Times New Roman" panose="02020603050405020304" pitchFamily="18" charset="0"/>
                <a:hlinkClick r:id="rId2"/>
              </a:rPr>
              <a:t>24/1067</a:t>
            </a:r>
            <a:r>
              <a:rPr lang="en-US" sz="1400" dirty="0">
                <a:solidFill>
                  <a:schemeClr val="tx1"/>
                </a:solidFill>
                <a:ea typeface="Times New Roman" panose="02020603050405020304" pitchFamily="18" charset="0"/>
              </a:rPr>
              <a:t> Recirculation-SA-Ballot-CR-for-MLO		Ming Gan			6 	10’</a:t>
            </a:r>
          </a:p>
          <a:p>
            <a:pPr lvl="1">
              <a:buFont typeface="Arial" panose="020B0604020202020204" pitchFamily="34" charset="0"/>
              <a:buChar char="•"/>
            </a:pPr>
            <a:r>
              <a:rPr lang="en-US" sz="1400" dirty="0">
                <a:solidFill>
                  <a:schemeClr val="tx1"/>
                </a:solidFill>
                <a:ea typeface="Times New Roman" panose="02020603050405020304" pitchFamily="18" charset="0"/>
                <a:hlinkClick r:id="rId3"/>
              </a:rPr>
              <a:t>24/1012</a:t>
            </a:r>
            <a:r>
              <a:rPr lang="en-US" sz="1400" dirty="0">
                <a:solidFill>
                  <a:schemeClr val="tx1"/>
                </a:solidFill>
                <a:ea typeface="Times New Roman" panose="02020603050405020304" pitchFamily="18" charset="0"/>
              </a:rPr>
              <a:t> Recirc. SAB Issue on EMLSR and TXS (CID 23167)	Juseong Moon	1	10’</a:t>
            </a:r>
          </a:p>
          <a:p>
            <a:pPr lvl="1">
              <a:buFont typeface="Arial" panose="020B0604020202020204" pitchFamily="34" charset="0"/>
              <a:buChar char="•"/>
            </a:pPr>
            <a:r>
              <a:rPr lang="en-US" sz="1400" dirty="0">
                <a:solidFill>
                  <a:schemeClr val="tx1"/>
                </a:solidFill>
                <a:ea typeface="Times New Roman" panose="02020603050405020304" pitchFamily="18" charset="0"/>
                <a:hlinkClick r:id="rId4"/>
              </a:rPr>
              <a:t>24/1048</a:t>
            </a:r>
            <a:r>
              <a:rPr lang="en-US" sz="1400" dirty="0">
                <a:solidFill>
                  <a:schemeClr val="tx1"/>
                </a:solidFill>
                <a:ea typeface="Times New Roman" panose="02020603050405020304" pitchFamily="18" charset="0"/>
              </a:rPr>
              <a:t> Recirc SA CR eMLSR					Minyoung Park		3	5’</a:t>
            </a: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5"/>
              </a:rPr>
              <a:t>24/1051</a:t>
            </a:r>
            <a:r>
              <a:rPr lang="en-GB" sz="1400" dirty="0">
                <a:solidFill>
                  <a:srgbClr val="00B050"/>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Resolutions for CIDs assigned to Sanket		Sanket Kalamkar		4-SP	5’</a:t>
            </a:r>
            <a:endParaRPr lang="en-US" sz="1400" dirty="0">
              <a:solidFill>
                <a:schemeClr val="tx1"/>
              </a:solidFill>
              <a:effectLst/>
              <a:ea typeface="Times New Roman" panose="02020603050405020304" pitchFamily="18" charset="0"/>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6"/>
              </a:rPr>
              <a:t>24/1028</a:t>
            </a:r>
            <a:r>
              <a:rPr lang="en-GB" sz="1400" dirty="0">
                <a:solidFill>
                  <a:srgbClr val="00B050"/>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Recirc SA - CR for D6.0 CIDs				Binita Gupta		2-SP	5’</a:t>
            </a:r>
          </a:p>
          <a:p>
            <a:pPr lvl="1">
              <a:buFont typeface="Arial" panose="020B0604020202020204" pitchFamily="34" charset="0"/>
              <a:buChar char="•"/>
            </a:pPr>
            <a:r>
              <a:rPr lang="en-GB" sz="1400" u="sng" dirty="0">
                <a:solidFill>
                  <a:srgbClr val="FF0000"/>
                </a:solidFill>
                <a:effectLst/>
                <a:ea typeface="Times New Roman" panose="02020603050405020304" pitchFamily="18" charset="0"/>
                <a:hlinkClick r:id="rId7"/>
              </a:rPr>
              <a:t>24/1043</a:t>
            </a:r>
            <a:r>
              <a:rPr lang="en-GB" sz="1400" dirty="0">
                <a:solidFill>
                  <a:srgbClr val="FF0000"/>
                </a:solidFill>
                <a:effectLst/>
                <a:ea typeface="Times New Roman" panose="02020603050405020304" pitchFamily="18" charset="0"/>
              </a:rPr>
              <a:t> </a:t>
            </a:r>
            <a:r>
              <a:rPr lang="en-GB" sz="1400" dirty="0">
                <a:solidFill>
                  <a:schemeClr val="tx1"/>
                </a:solidFill>
                <a:effectLst/>
                <a:ea typeface="Times New Roman" panose="02020603050405020304" pitchFamily="18" charset="0"/>
              </a:rPr>
              <a:t>CR for CIDs for 5.1.5.1 and 9.4.2.3.25 Part 2	Duncan Ho			1-SP 	5’</a:t>
            </a:r>
            <a:endParaRPr lang="en-US" sz="1400" dirty="0">
              <a:solidFill>
                <a:schemeClr val="tx1"/>
              </a:solidFill>
              <a:effectLst/>
              <a:ea typeface="Times New Roman" panose="02020603050405020304" pitchFamily="18" charset="0"/>
            </a:endParaRPr>
          </a:p>
          <a:p>
            <a:pPr lvl="1">
              <a:buFont typeface="Arial" panose="020B0604020202020204" pitchFamily="34" charset="0"/>
              <a:buChar char="•"/>
            </a:pPr>
            <a:r>
              <a:rPr lang="en-GB" sz="1400" u="sng" dirty="0">
                <a:solidFill>
                  <a:srgbClr val="0000FF"/>
                </a:solidFill>
                <a:effectLst/>
                <a:ea typeface="Times New Roman" panose="02020603050405020304" pitchFamily="18" charset="0"/>
                <a:hlinkClick r:id="rId8"/>
              </a:rPr>
              <a:t>24/0991</a:t>
            </a:r>
            <a:r>
              <a:rPr lang="en-GB" sz="1400" dirty="0">
                <a:effectLst/>
                <a:ea typeface="Times New Roman" panose="02020603050405020304" pitchFamily="18" charset="0"/>
              </a:rPr>
              <a:t> CR for Miscellaneous CIDs				Po-Kai Huang		1-SP	5’</a:t>
            </a:r>
            <a:r>
              <a:rPr lang="en-US" sz="1400" dirty="0">
                <a:solidFill>
                  <a:schemeClr val="tx1"/>
                </a:solidFill>
                <a:ea typeface="Times New Roman" panose="02020603050405020304" pitchFamily="18" charset="0"/>
                <a:hlinkClick r:id="rId9"/>
              </a:rPr>
              <a:t> 24/1019</a:t>
            </a:r>
            <a:r>
              <a:rPr lang="en-US" sz="1400" dirty="0">
                <a:solidFill>
                  <a:schemeClr val="tx1"/>
                </a:solidFill>
                <a:ea typeface="Times New Roman" panose="02020603050405020304" pitchFamily="18" charset="0"/>
              </a:rPr>
              <a:t> Recirc SA-CR for </a:t>
            </a:r>
            <a:r>
              <a:rPr lang="en-US" sz="1400" dirty="0" err="1">
                <a:solidFill>
                  <a:schemeClr val="tx1"/>
                </a:solidFill>
                <a:ea typeface="Times New Roman" panose="02020603050405020304" pitchFamily="18" charset="0"/>
              </a:rPr>
              <a:t>Misc</a:t>
            </a:r>
            <a:r>
              <a:rPr lang="en-US" sz="1400" dirty="0">
                <a:solidFill>
                  <a:schemeClr val="tx1"/>
                </a:solidFill>
                <a:ea typeface="Times New Roman" panose="02020603050405020304" pitchFamily="18" charset="0"/>
              </a:rPr>
              <a:t> CIDs				Alfred Asterjadhi		3	10</a:t>
            </a:r>
            <a:r>
              <a:rPr lang="en-US" sz="1400" dirty="0">
                <a:solidFill>
                  <a:schemeClr val="tx1"/>
                </a:solidFill>
              </a:rPr>
              <a:t>’</a:t>
            </a:r>
            <a:endParaRPr lang="en-US" sz="1400" dirty="0">
              <a:effectLst/>
              <a:ea typeface="Times New Roman" panose="02020603050405020304" pitchFamily="18" charset="0"/>
            </a:endParaRP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hlinkClick r:id="rId10"/>
              </a:rPr>
              <a:t>11-24/442r58</a:t>
            </a:r>
            <a:endParaRPr lang="en-US" altLang="en-US" sz="1400" dirty="0">
              <a:solidFill>
                <a:schemeClr val="tx1"/>
              </a:solidFill>
            </a:endParaRP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May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600" dirty="0"/>
              <a:t>Since the May interim</a:t>
            </a:r>
          </a:p>
          <a:p>
            <a:pPr marL="800100" lvl="1" indent="-342900">
              <a:buFont typeface="Arial" panose="020B0604020202020204" pitchFamily="34" charset="0"/>
              <a:buChar char="•"/>
            </a:pPr>
            <a:r>
              <a:rPr lang="en-US" sz="1400" dirty="0"/>
              <a:t>Delivered IEEE802.11be D6.0</a:t>
            </a:r>
          </a:p>
          <a:p>
            <a:pPr marL="1200150" lvl="2" indent="-285750">
              <a:buFont typeface="Arial" panose="020B0604020202020204" pitchFamily="34" charset="0"/>
              <a:buChar char="•"/>
            </a:pPr>
            <a:r>
              <a:rPr lang="en-US" sz="1200" dirty="0"/>
              <a:t>Draft is available in the members area</a:t>
            </a:r>
          </a:p>
          <a:p>
            <a:pPr marL="800100" lvl="1">
              <a:buFont typeface="Arial" panose="020B0604020202020204" pitchFamily="34" charset="0"/>
              <a:buChar char="•"/>
            </a:pPr>
            <a:r>
              <a:rPr lang="en-US" sz="1400" dirty="0"/>
              <a:t>Started and closed the 1</a:t>
            </a:r>
            <a:r>
              <a:rPr lang="en-US" sz="1400" baseline="30000" dirty="0"/>
              <a:t>st</a:t>
            </a:r>
            <a:r>
              <a:rPr lang="en-US" sz="1400" dirty="0"/>
              <a:t> recirc. SA ballot on D6.0</a:t>
            </a:r>
          </a:p>
          <a:p>
            <a:pPr marL="1200150" lvl="2">
              <a:buFont typeface="Arial" panose="020B0604020202020204" pitchFamily="34" charset="0"/>
              <a:buChar char="•"/>
            </a:pPr>
            <a:r>
              <a:rPr lang="en-US" sz="1200" dirty="0"/>
              <a:t>Received 180 comments; Approval rate is 92%</a:t>
            </a:r>
          </a:p>
          <a:p>
            <a:pPr marL="800100" lvl="1" indent="-342900">
              <a:buFont typeface="Arial" panose="020B0604020202020204" pitchFamily="34" charset="0"/>
              <a:buChar char="•"/>
            </a:pPr>
            <a:r>
              <a:rPr lang="en-US" sz="1400" dirty="0"/>
              <a:t>Held 5 telcos between May &amp; July (</a:t>
            </a:r>
            <a:r>
              <a:rPr lang="en-US" sz="1400" dirty="0">
                <a:hlinkClick r:id="rId2"/>
              </a:rPr>
              <a:t>11-24/0969r16</a:t>
            </a:r>
            <a:r>
              <a:rPr lang="en-US" sz="1400" dirty="0"/>
              <a:t>)</a:t>
            </a:r>
          </a:p>
          <a:p>
            <a:pPr marL="1200150" lvl="2" indent="-342900">
              <a:buFont typeface="Arial" panose="020B0604020202020204" pitchFamily="34" charset="0"/>
              <a:buChar char="•"/>
            </a:pPr>
            <a:r>
              <a:rPr lang="en-US" sz="1200" dirty="0"/>
              <a:t>Focused on resolving comments from initial SA</a:t>
            </a:r>
          </a:p>
          <a:p>
            <a:pPr marL="1657350" lvl="3" indent="-285750">
              <a:buFont typeface="Arial" panose="020B0604020202020204" pitchFamily="34" charset="0"/>
              <a:buChar char="•"/>
            </a:pPr>
            <a:r>
              <a:rPr lang="en-US" sz="1100" dirty="0">
                <a:solidFill>
                  <a:schemeClr val="tx1"/>
                </a:solidFill>
              </a:rPr>
              <a:t>~90% of </a:t>
            </a:r>
            <a:r>
              <a:rPr lang="en-US" sz="1100" dirty="0"/>
              <a:t>comments are resolved (</a:t>
            </a:r>
            <a:r>
              <a:rPr lang="en-US" sz="1100" dirty="0">
                <a:hlinkClick r:id="rId3"/>
              </a:rPr>
              <a:t>11-24/0994r6</a:t>
            </a:r>
            <a:r>
              <a:rPr lang="en-US" sz="1100" dirty="0"/>
              <a:t>)</a:t>
            </a:r>
            <a:endParaRPr lang="en-US" sz="900" dirty="0"/>
          </a:p>
          <a:p>
            <a:pPr marL="2114550" lvl="4" indent="-285750">
              <a:buFont typeface="Arial" panose="020B0604020202020204" pitchFamily="34" charset="0"/>
              <a:buChar char="•"/>
            </a:pPr>
            <a:r>
              <a:rPr lang="en-US" sz="1100" dirty="0">
                <a:solidFill>
                  <a:schemeClr val="tx1"/>
                </a:solidFill>
              </a:rPr>
              <a:t>20 comments </a:t>
            </a:r>
            <a:r>
              <a:rPr lang="en-US" sz="1100" dirty="0"/>
              <a:t>left (half already discussed)</a:t>
            </a:r>
          </a:p>
          <a:p>
            <a:pPr>
              <a:buFont typeface="Arial" panose="020B0604020202020204" pitchFamily="34" charset="0"/>
              <a:buChar char="•"/>
            </a:pPr>
            <a:r>
              <a:rPr lang="en-US" sz="1600" dirty="0"/>
              <a:t>Targets for July plenary</a:t>
            </a:r>
          </a:p>
          <a:p>
            <a:pPr marL="800100" lvl="1" indent="-342900">
              <a:buFont typeface="Arial" panose="020B0604020202020204" pitchFamily="34" charset="0"/>
              <a:buChar char="•"/>
            </a:pPr>
            <a:r>
              <a:rPr lang="en-US" sz="1400" dirty="0"/>
              <a:t>Approve meeting minutes for May interim &amp; telcos</a:t>
            </a:r>
          </a:p>
          <a:p>
            <a:pPr marL="800100" lvl="1" indent="-342900">
              <a:buFont typeface="Arial" panose="020B0604020202020204" pitchFamily="34" charset="0"/>
              <a:buChar char="•"/>
            </a:pPr>
            <a:r>
              <a:rPr lang="en-US" sz="1400" dirty="0"/>
              <a:t>Resolve all comments &amp; initiate 2</a:t>
            </a:r>
            <a:r>
              <a:rPr lang="en-US" sz="1400" baseline="30000" dirty="0"/>
              <a:t>nd</a:t>
            </a:r>
            <a:r>
              <a:rPr lang="en-US" sz="1400" dirty="0"/>
              <a:t> recirc. SA ballot on TGbe D7.0</a:t>
            </a:r>
          </a:p>
          <a:p>
            <a:pPr marL="800100" lvl="1" indent="-342900">
              <a:buFont typeface="Arial" panose="020B0604020202020204" pitchFamily="34" charset="0"/>
              <a:buChar char="•"/>
            </a:pPr>
            <a:r>
              <a:rPr lang="en-US" sz="1400" dirty="0"/>
              <a:t>Seek conditional approval to forward to RevCom</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July 2024</a:t>
            </a:r>
            <a:endParaRPr lang="en-GB" dirty="0"/>
          </a:p>
        </p:txBody>
      </p:sp>
      <p:grpSp>
        <p:nvGrpSpPr>
          <p:cNvPr id="13" name="Group 12">
            <a:extLst>
              <a:ext uri="{FF2B5EF4-FFF2-40B4-BE49-F238E27FC236}">
                <a16:creationId xmlns:a16="http://schemas.microsoft.com/office/drawing/2014/main" id="{788F8F98-7427-E9AC-57BF-2ECB0B0CA4D4}"/>
              </a:ext>
            </a:extLst>
          </p:cNvPr>
          <p:cNvGrpSpPr/>
          <p:nvPr/>
        </p:nvGrpSpPr>
        <p:grpSpPr>
          <a:xfrm>
            <a:off x="4756832" y="1905000"/>
            <a:ext cx="4539568" cy="3404676"/>
            <a:chOff x="4604432" y="1905000"/>
            <a:chExt cx="4539568" cy="3404676"/>
          </a:xfrm>
        </p:grpSpPr>
        <p:pic>
          <p:nvPicPr>
            <p:cNvPr id="7" name="Picture 6">
              <a:extLst>
                <a:ext uri="{FF2B5EF4-FFF2-40B4-BE49-F238E27FC236}">
                  <a16:creationId xmlns:a16="http://schemas.microsoft.com/office/drawing/2014/main" id="{A26050C8-93BA-F3EB-C43B-47486DAB2453}"/>
                </a:ext>
              </a:extLst>
            </p:cNvPr>
            <p:cNvPicPr>
              <a:picLocks noChangeAspect="1"/>
            </p:cNvPicPr>
            <p:nvPr/>
          </p:nvPicPr>
          <p:blipFill>
            <a:blip r:embed="rId4"/>
            <a:stretch>
              <a:fillRect/>
            </a:stretch>
          </p:blipFill>
          <p:spPr>
            <a:xfrm>
              <a:off x="4604432" y="1905000"/>
              <a:ext cx="4539568" cy="3404676"/>
            </a:xfrm>
            <a:prstGeom prst="rect">
              <a:avLst/>
            </a:prstGeom>
          </p:spPr>
        </p:pic>
        <p:sp>
          <p:nvSpPr>
            <p:cNvPr id="8" name="Rectangle 7">
              <a:extLst>
                <a:ext uri="{FF2B5EF4-FFF2-40B4-BE49-F238E27FC236}">
                  <a16:creationId xmlns:a16="http://schemas.microsoft.com/office/drawing/2014/main" id="{2931B367-FFAD-EC0F-E3D3-E08223DA4935}"/>
                </a:ext>
              </a:extLst>
            </p:cNvPr>
            <p:cNvSpPr/>
            <p:nvPr/>
          </p:nvSpPr>
          <p:spPr bwMode="auto">
            <a:xfrm flipV="1">
              <a:off x="5546090" y="2146663"/>
              <a:ext cx="617346" cy="279305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B17D445F-859C-F00E-28B8-010097F2DFF0}"/>
                </a:ext>
              </a:extLst>
            </p:cNvPr>
            <p:cNvSpPr/>
            <p:nvPr/>
          </p:nvSpPr>
          <p:spPr bwMode="auto">
            <a:xfrm>
              <a:off x="6294914" y="2514600"/>
              <a:ext cx="578964" cy="242511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CF2FDD96-D28B-21C6-8F0D-51D9F9FC80B2}"/>
                </a:ext>
              </a:extLst>
            </p:cNvPr>
            <p:cNvSpPr/>
            <p:nvPr/>
          </p:nvSpPr>
          <p:spPr bwMode="auto">
            <a:xfrm>
              <a:off x="7038013" y="2362200"/>
              <a:ext cx="578963" cy="2577517"/>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E6D21B12-69AD-DDCC-A8F2-E1763A7EFC84}"/>
                </a:ext>
              </a:extLst>
            </p:cNvPr>
            <p:cNvSpPr/>
            <p:nvPr/>
          </p:nvSpPr>
          <p:spPr bwMode="auto">
            <a:xfrm>
              <a:off x="7763142" y="2438400"/>
              <a:ext cx="617346" cy="2501317"/>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https://mentor.ieee.org/802.11/dcn/24/11-24-0906-01-00be-tgbe-may-2024-meeting-minutes.docx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chemeClr val="tx1"/>
                </a:solidFill>
                <a:hlinkClick r:id="rId3"/>
              </a:rPr>
              <a:t>https://mentor.ieee.org/802.11/dcn/24/11-24-1008-04-00be-tgbe-may-july-teleconference-minutes.docx</a:t>
            </a:r>
            <a:endParaRPr lang="en-US" sz="1800" dirty="0">
              <a:solidFill>
                <a:schemeClr val="tx1"/>
              </a:solidFill>
            </a:endParaRPr>
          </a:p>
          <a:p>
            <a:endParaRPr lang="en-US" sz="2000" dirty="0"/>
          </a:p>
          <a:p>
            <a:r>
              <a:rPr lang="en-US" sz="2000" dirty="0"/>
              <a:t>Move: 			Second:</a:t>
            </a:r>
          </a:p>
          <a:p>
            <a:r>
              <a:rPr lang="en-US" sz="2000" dirty="0"/>
              <a:t>Discussion: </a:t>
            </a:r>
          </a:p>
          <a:p>
            <a:r>
              <a:rPr lang="en-US" sz="20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rPr>
              <a:t>Tuesday Joint Agenda-AM2</a:t>
            </a:r>
            <a:endParaRPr lang="en-US" dirty="0">
              <a:solidFill>
                <a:schemeClr val="tx1"/>
              </a:solidFill>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dirty="0">
                <a:solidFill>
                  <a:schemeClr val="tx1"/>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rPr>
              <a:t>11-24/442rX</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58066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rPr>
              <a:t>Thursday Joint Agenda-AM1</a:t>
            </a:r>
            <a:endParaRPr lang="en-US" dirty="0">
              <a:solidFill>
                <a:schemeClr val="tx1"/>
              </a:solidFill>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US" altLang="en-US" sz="1200" dirty="0">
                <a:solidFill>
                  <a:schemeClr val="tx1"/>
                </a:solidFill>
              </a:rPr>
              <a:t>…</a:t>
            </a:r>
          </a:p>
          <a:p>
            <a:pPr lvl="0">
              <a:lnSpc>
                <a:spcPct val="80000"/>
              </a:lnSpc>
              <a:buFont typeface="Arial" panose="020B0604020202020204" pitchFamily="34" charset="0"/>
              <a:buChar char="•"/>
            </a:pPr>
            <a:r>
              <a:rPr lang="en-US" altLang="en-US" sz="1400" dirty="0"/>
              <a:t>Motions: </a:t>
            </a:r>
            <a:r>
              <a:rPr lang="en-US" altLang="en-US" sz="1400" dirty="0">
                <a:solidFill>
                  <a:schemeClr val="tx1"/>
                </a:solidFill>
              </a:rPr>
              <a:t>11-24/442rX</a:t>
            </a:r>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367234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rPr>
              <a:t>Thursday Joint Agenda–PM1</a:t>
            </a:r>
            <a:endParaRPr lang="en-US" dirty="0">
              <a:solidFill>
                <a:schemeClr val="tx1"/>
              </a:solidFill>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CR Submissions –</a:t>
            </a:r>
          </a:p>
          <a:p>
            <a:pPr lvl="1">
              <a:buFont typeface="Arial" panose="020B0604020202020204" pitchFamily="34" charset="0"/>
              <a:buChar char="•"/>
            </a:pPr>
            <a:r>
              <a:rPr lang="en-GB" sz="900" dirty="0"/>
              <a:t>…</a:t>
            </a:r>
          </a:p>
          <a:p>
            <a:pPr>
              <a:buFont typeface="Arial" panose="020B0604020202020204" pitchFamily="34" charset="0"/>
              <a:buChar char="•"/>
            </a:pPr>
            <a:r>
              <a:rPr lang="en-GB" sz="1400" dirty="0"/>
              <a:t>Motions: </a:t>
            </a:r>
            <a:r>
              <a:rPr lang="en-US" altLang="en-US" sz="1400" dirty="0">
                <a:solidFill>
                  <a:schemeClr val="tx1"/>
                </a:solidFill>
              </a:rPr>
              <a:t>11-24/442rX</a:t>
            </a:r>
          </a:p>
          <a:p>
            <a:pPr lvl="0">
              <a:buFont typeface="Arial" panose="020B0604020202020204" pitchFamily="34" charset="0"/>
              <a:buChar char="•"/>
            </a:pPr>
            <a:r>
              <a:rPr lang="en-GB" sz="1400" dirty="0"/>
              <a:t>Teleconference Plan</a:t>
            </a:r>
          </a:p>
          <a:p>
            <a:pPr lvl="0">
              <a:buFont typeface="Arial" panose="020B0604020202020204" pitchFamily="34" charset="0"/>
              <a:buChar char="•"/>
            </a:pPr>
            <a:r>
              <a:rPr lang="en-US" sz="1400" dirty="0"/>
              <a:t>Goals for September 2024</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Adjourned</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To be announced with 10-day advanced notice</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September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1" y="1981200"/>
            <a:ext cx="4523320" cy="4113213"/>
          </a:xfrm>
        </p:spPr>
        <p:txBody>
          <a:bodyPr/>
          <a:lstStyle/>
          <a:p>
            <a:pPr>
              <a:buFont typeface="Arial" panose="020B0604020202020204" pitchFamily="34" charset="0"/>
              <a:buChar char="•"/>
            </a:pPr>
            <a:r>
              <a:rPr lang="en-US" dirty="0"/>
              <a:t>Status: </a:t>
            </a:r>
          </a:p>
          <a:p>
            <a:pPr lvl="1">
              <a:buFont typeface="Arial" panose="020B0604020202020204" pitchFamily="34" charset="0"/>
              <a:buChar char="•"/>
            </a:pPr>
            <a:r>
              <a:rPr lang="en-US" dirty="0"/>
              <a: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 </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July 2024</a:t>
            </a:r>
            <a:endParaRPr lang="en-GB" dirty="0"/>
          </a:p>
        </p:txBody>
      </p:sp>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graphicFrame>
        <p:nvGraphicFramePr>
          <p:cNvPr id="7" name="Table 6">
            <a:extLst>
              <a:ext uri="{FF2B5EF4-FFF2-40B4-BE49-F238E27FC236}">
                <a16:creationId xmlns:a16="http://schemas.microsoft.com/office/drawing/2014/main" id="{33C78333-7273-BED3-4837-F066B31ADECD}"/>
              </a:ext>
            </a:extLst>
          </p:cNvPr>
          <p:cNvGraphicFramePr>
            <a:graphicFrameLocks noGrp="1"/>
          </p:cNvGraphicFramePr>
          <p:nvPr>
            <p:extLst>
              <p:ext uri="{D42A27DB-BD31-4B8C-83A1-F6EECF244321}">
                <p14:modId xmlns:p14="http://schemas.microsoft.com/office/powerpoint/2010/main" val="160770000"/>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2018-07-01: 87%​</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dirty="0">
                          <a:solidFill>
                            <a:srgbClr val="000000"/>
                          </a:solidFill>
                          <a:effectLst/>
                          <a:latin typeface="Times New Roman" panose="02020603050405020304" pitchFamily="18" charset="0"/>
                        </a:rPr>
                        <a:t>D5.0​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chemeClr val="tx1"/>
                          </a:solidFill>
                          <a:effectLst/>
                          <a:latin typeface="Times New Roman" panose="02020603050405020304" pitchFamily="18" charset="0"/>
                        </a:rPr>
                        <a:t>2024-05-31:​ 92%</a:t>
                      </a:r>
                      <a:endParaRPr lang="en-US" b="0" i="0" dirty="0">
                        <a:solidFill>
                          <a:schemeClr val="tx1"/>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FFC000"/>
                          </a:solidFill>
                          <a:effectLst/>
                          <a:latin typeface="Times New Roman" panose="02020603050405020304" pitchFamily="18" charset="0"/>
                        </a:rPr>
                        <a:t>​</a:t>
                      </a:r>
                      <a:r>
                        <a:rPr lang="en-US" sz="1800" b="0" i="0" dirty="0">
                          <a:solidFill>
                            <a:srgbClr val="FF0000"/>
                          </a:solidFill>
                          <a:effectLst/>
                          <a:highlight>
                            <a:srgbClr val="FFFF00"/>
                          </a:highlight>
                          <a:latin typeface="Times New Roman" panose="02020603050405020304" pitchFamily="18" charset="0"/>
                        </a:rPr>
                        <a:t>2024-07-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8" name="TextBox 1">
            <a:extLst>
              <a:ext uri="{FF2B5EF4-FFF2-40B4-BE49-F238E27FC236}">
                <a16:creationId xmlns:a16="http://schemas.microsoft.com/office/drawing/2014/main" id="{6C5E22EE-58E2-9A7A-D1CF-886744A8F832}"/>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0" name="TextBox 2">
            <a:extLst>
              <a:ext uri="{FF2B5EF4-FFF2-40B4-BE49-F238E27FC236}">
                <a16:creationId xmlns:a16="http://schemas.microsoft.com/office/drawing/2014/main" id="{31EF1128-5FC5-4ED4-4A43-2E8D3B817A73}"/>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1" name="TextBox 1">
            <a:extLst>
              <a:ext uri="{FF2B5EF4-FFF2-40B4-BE49-F238E27FC236}">
                <a16:creationId xmlns:a16="http://schemas.microsoft.com/office/drawing/2014/main" id="{6F5997A5-6619-9D3E-A217-0AD71E0A8C70}"/>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rPr>
              <a:t>Init. SA: ~4mo</a:t>
            </a:r>
          </a:p>
        </p:txBody>
      </p:sp>
      <p:sp>
        <p:nvSpPr>
          <p:cNvPr id="16" name="TextBox 2">
            <a:extLst>
              <a:ext uri="{FF2B5EF4-FFF2-40B4-BE49-F238E27FC236}">
                <a16:creationId xmlns:a16="http://schemas.microsoft.com/office/drawing/2014/main" id="{BCBB33C3-550F-F930-F018-93FAD896A28F}"/>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~2mo</a:t>
            </a:r>
          </a:p>
        </p:txBody>
      </p:sp>
      <p:cxnSp>
        <p:nvCxnSpPr>
          <p:cNvPr id="22" name="Straight Arrow Connector 21">
            <a:extLst>
              <a:ext uri="{FF2B5EF4-FFF2-40B4-BE49-F238E27FC236}">
                <a16:creationId xmlns:a16="http://schemas.microsoft.com/office/drawing/2014/main" id="{512CD875-9DC4-F240-AEE7-94AD77D5B3EE}"/>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99969A0F-0FEB-DFFC-89C7-2DB3F938F6F5}"/>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7" name="Straight Arrow Connector 26">
            <a:extLst>
              <a:ext uri="{FF2B5EF4-FFF2-40B4-BE49-F238E27FC236}">
                <a16:creationId xmlns:a16="http://schemas.microsoft.com/office/drawing/2014/main" id="{01A9C25E-FB9E-C478-D3D2-A7848B0AC4ED}"/>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8" name="Straight Arrow Connector 27">
            <a:extLst>
              <a:ext uri="{FF2B5EF4-FFF2-40B4-BE49-F238E27FC236}">
                <a16:creationId xmlns:a16="http://schemas.microsoft.com/office/drawing/2014/main" id="{2769DF35-106E-F8B2-9B30-CE8EBF19EB4D}"/>
              </a:ext>
            </a:extLst>
          </p:cNvPr>
          <p:cNvCxnSpPr>
            <a:cxnSpLocks/>
          </p:cNvCxnSpPr>
          <p:nvPr/>
        </p:nvCxnSpPr>
        <p:spPr bwMode="auto">
          <a:xfrm flipH="1">
            <a:off x="7538188" y="4800600"/>
            <a:ext cx="5612" cy="707757"/>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9" name="Straight Arrow Connector 28">
            <a:extLst>
              <a:ext uri="{FF2B5EF4-FFF2-40B4-BE49-F238E27FC236}">
                <a16:creationId xmlns:a16="http://schemas.microsoft.com/office/drawing/2014/main" id="{F3A2800E-5DED-EE4A-EC3C-8FDC833956E2}"/>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B6D03057-CBB8-FF59-5DD0-648BCD24CB0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31" name="TextBox 1">
            <a:extLst>
              <a:ext uri="{FF2B5EF4-FFF2-40B4-BE49-F238E27FC236}">
                <a16:creationId xmlns:a16="http://schemas.microsoft.com/office/drawing/2014/main" id="{26DC6A47-91CB-75F8-8898-2BF48EBEF5B7}"/>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32" name="TextBox 1">
            <a:extLst>
              <a:ext uri="{FF2B5EF4-FFF2-40B4-BE49-F238E27FC236}">
                <a16:creationId xmlns:a16="http://schemas.microsoft.com/office/drawing/2014/main" id="{8ABDE376-8D0D-A812-A096-14C18DB1A9E4}"/>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178436</TotalTime>
  <Words>3415</Words>
  <Application>Microsoft Office PowerPoint</Application>
  <PresentationFormat>On-screen Show (4:3)</PresentationFormat>
  <Paragraphs>499</Paragraphs>
  <Slides>32</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July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Monday Joint Agenda-EVE</vt:lpstr>
      <vt:lpstr>Summary from May meeting &amp; conf calls</vt:lpstr>
      <vt:lpstr>Approve TG Minutes</vt:lpstr>
      <vt:lpstr>Tuesday Joint Agenda-AM2</vt:lpstr>
      <vt:lpstr>Thursday Joint Agenda-AM1</vt:lpstr>
      <vt:lpstr>Thursday Joint Agenda–PM1</vt:lpstr>
      <vt:lpstr>Teleconference Plan</vt:lpstr>
      <vt:lpstr>Status and Goals for September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1462</cp:revision>
  <cp:lastPrinted>1601-01-01T00:00:00Z</cp:lastPrinted>
  <dcterms:created xsi:type="dcterms:W3CDTF">2017-01-26T15:28:16Z</dcterms:created>
  <dcterms:modified xsi:type="dcterms:W3CDTF">2024-07-12T03:29:21Z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