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83" r:id="rId4"/>
    <p:sldId id="275" r:id="rId5"/>
    <p:sldId id="267" r:id="rId6"/>
    <p:sldId id="284" r:id="rId7"/>
    <p:sldId id="280" r:id="rId8"/>
    <p:sldId id="282" r:id="rId9"/>
    <p:sldId id="285" r:id="rId10"/>
    <p:sldId id="286" r:id="rId11"/>
    <p:sldId id="281" r:id="rId12"/>
    <p:sldId id="273" r:id="rId13"/>
    <p:sldId id="279" r:id="rId14"/>
    <p:sldId id="264" r:id="rId15"/>
    <p:sldId id="272" r:id="rId16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802.11-24/0973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802.11-24/0973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802.11-24/0973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802.11-24/0973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802.11-24/0973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6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802.11-24/0973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md/R19-WP5B.AR-C-0556/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2024-07-18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C4923-2968-ADD8-E0E0-DBB5665E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(3/4)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36415-A266-ED78-9A8F-98FEEF212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Co-Existence of Wi-Fi with Narrowband Technology (11-24/1059r0)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Revisit of WNG 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Discussion of results with group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Is 802.11 Compatible with SLB? (11-24/1148r0)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Raised question: </a:t>
            </a:r>
            <a:r>
              <a:rPr lang="en-GB" altLang="en-US" sz="1800" dirty="0" err="1"/>
              <a:t>NearLink</a:t>
            </a:r>
            <a:r>
              <a:rPr lang="en-GB" altLang="en-US" sz="1800" dirty="0"/>
              <a:t>, in its Wi-Fi-like technology, Smart Link Basic (SLB), may or may not be compatible with IEEE 802.11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Learn more about SLB if members step forward to bring in corresponding contribution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Discussion / feedback: Impact out of control of  802 (i.e. </a:t>
            </a:r>
            <a:r>
              <a:rPr lang="en-GB" dirty="0" err="1"/>
              <a:t>Coex</a:t>
            </a:r>
            <a:r>
              <a:rPr lang="en-GB" dirty="0"/>
              <a:t>); other urgent issues on the table should be prioritized.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72EA4-3216-A239-07EA-05E8308CCF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0CB39-AD97-E8B5-D4D4-EA86F7FD14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A27F2F-723D-3ECF-FD80-3636667985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874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15529E-50C9-77FD-8B0A-916CBC7EF2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09A5-7EB3-6F64-6FCE-EB9FC8369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(4/4)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602BA-8F35-863B-9EDE-04485831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Joint Session </a:t>
            </a:r>
            <a:r>
              <a:rPr lang="en-US" dirty="0" err="1"/>
              <a:t>Coex</a:t>
            </a:r>
            <a:r>
              <a:rPr lang="en-US" dirty="0"/>
              <a:t> SC with 802.15.4ab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Discussion of: Energy Detect Proposal for NB Technologies (11-24/1182)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Propose transmit power control (TPC)-based ED threshold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 of comments received on the 802.15.4ab CAD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5CA04-3FE0-22C2-A7EE-68E7F8902C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5DE47-50B9-E03E-2D5A-857E300232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0D6EAC-FA08-8036-5692-4AD0AFB52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812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 err="1"/>
              <a:t>Coex</a:t>
            </a:r>
            <a:r>
              <a:rPr lang="en-US" sz="1400" dirty="0"/>
              <a:t> slots: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One joint 802.11 </a:t>
            </a:r>
            <a:r>
              <a:rPr lang="en-US" sz="1400" dirty="0" err="1"/>
              <a:t>Coex</a:t>
            </a:r>
            <a:r>
              <a:rPr lang="en-US" sz="1400" dirty="0"/>
              <a:t> SC – 802.15.4ab – Tuesday EVE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Two dot11 </a:t>
            </a:r>
            <a:r>
              <a:rPr lang="en-US" sz="1400" dirty="0" err="1"/>
              <a:t>Coex</a:t>
            </a:r>
            <a:r>
              <a:rPr lang="en-US" sz="1400" dirty="0"/>
              <a:t> (only) slot (one before and one after the joint session with .15.4ab)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/>
              <a:t>Tuesday AM 1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/>
              <a:t>Thursday AM 1</a:t>
            </a:r>
            <a:endParaRPr lang="en-US" sz="1400" dirty="0"/>
          </a:p>
          <a:p>
            <a:pPr marL="0" indent="0"/>
            <a:r>
              <a:rPr lang="en-US" sz="1400" dirty="0"/>
              <a:t>Joint dot11 dot15.4ab slot: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Continue discussion on channel access schemes</a:t>
            </a:r>
          </a:p>
          <a:p>
            <a:pPr marL="0" indent="0"/>
            <a:r>
              <a:rPr lang="en-US" sz="1400" dirty="0" err="1"/>
              <a:t>Coex</a:t>
            </a:r>
            <a:r>
              <a:rPr lang="en-US" sz="1400" dirty="0"/>
              <a:t> (only):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Note: coexistence-related topics are welcome. Please contact the Chair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telco scheduled.</a:t>
            </a:r>
          </a:p>
          <a:p>
            <a:endParaRPr lang="en-US" dirty="0"/>
          </a:p>
          <a:p>
            <a:r>
              <a:rPr lang="en-US" dirty="0"/>
              <a:t>May be announced with 10-day notice. Member feeling the need for telco and have submissions ready for discussion are asked to approach the Chair.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11-24/0970</a:t>
            </a:r>
          </a:p>
          <a:p>
            <a:r>
              <a:rPr lang="en-US" dirty="0"/>
              <a:t>Snapshot Slide:						11-24/0971</a:t>
            </a:r>
          </a:p>
          <a:p>
            <a:r>
              <a:rPr lang="en-US" dirty="0"/>
              <a:t>Meeting / Chair’s Slide Deck:		11-24/0972</a:t>
            </a:r>
          </a:p>
          <a:p>
            <a:r>
              <a:rPr lang="en-US" dirty="0"/>
              <a:t>Closing report:						11-24/0973</a:t>
            </a:r>
          </a:p>
          <a:p>
            <a:r>
              <a:rPr lang="en-US" dirty="0"/>
              <a:t>Meeting minutes:					11-24/1313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A73AD-25FB-F0D2-7D67-1E211FDC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40C22-0964-6283-44DC-66F791834A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6AEE5-1856-910F-6275-BD85A2F241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065543-057D-1CC3-FFF5-0368799E25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8D3521D-8DF3-C4DE-ADC1-AE3DA8EC7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375224"/>
              </p:ext>
            </p:extLst>
          </p:nvPr>
        </p:nvGraphicFramePr>
        <p:xfrm>
          <a:off x="1621382" y="1380229"/>
          <a:ext cx="5607724" cy="324892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571996">
                  <a:extLst>
                    <a:ext uri="{9D8B030D-6E8A-4147-A177-3AD203B41FA5}">
                      <a16:colId xmlns:a16="http://schemas.microsoft.com/office/drawing/2014/main" val="2316809777"/>
                    </a:ext>
                  </a:extLst>
                </a:gridCol>
                <a:gridCol w="1035728">
                  <a:extLst>
                    <a:ext uri="{9D8B030D-6E8A-4147-A177-3AD203B41FA5}">
                      <a16:colId xmlns:a16="http://schemas.microsoft.com/office/drawing/2014/main" val="2628669407"/>
                    </a:ext>
                  </a:extLst>
                </a:gridCol>
              </a:tblGrid>
              <a:tr h="18660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effectLst/>
                        </a:rPr>
                        <a:t>Bluetooth SG update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effectLst/>
                        </a:rPr>
                        <a:t>11-24/1085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1142653698"/>
                  </a:ext>
                </a:extLst>
              </a:tr>
              <a:tr h="175631">
                <a:tc>
                  <a:txBody>
                    <a:bodyPr/>
                    <a:lstStyle/>
                    <a:p>
                      <a:pPr algn="l" fontAlgn="b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 anchor="b"/>
                </a:tc>
                <a:extLst>
                  <a:ext uri="{0D108BD9-81ED-4DB2-BD59-A6C34878D82A}">
                    <a16:rowId xmlns:a16="http://schemas.microsoft.com/office/drawing/2014/main" val="3926964194"/>
                  </a:ext>
                </a:extLst>
              </a:tr>
              <a:tr h="18660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effectLst/>
                        </a:rPr>
                        <a:t>ETSI TC BRAN update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effectLst/>
                        </a:rPr>
                        <a:t>11-24/1233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1470116808"/>
                  </a:ext>
                </a:extLst>
              </a:tr>
              <a:tr h="175631">
                <a:tc>
                  <a:txBody>
                    <a:bodyPr/>
                    <a:lstStyle/>
                    <a:p>
                      <a:pPr algn="l" fontAlgn="t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1728869062"/>
                  </a:ext>
                </a:extLst>
              </a:tr>
              <a:tr h="18660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effectLst/>
                        </a:rPr>
                        <a:t>NB Status Update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effectLst/>
                        </a:rPr>
                        <a:t>11-24/1143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2094561348"/>
                  </a:ext>
                </a:extLst>
              </a:tr>
              <a:tr h="175631">
                <a:tc>
                  <a:txBody>
                    <a:bodyPr/>
                    <a:lstStyle/>
                    <a:p>
                      <a:pPr algn="l" fontAlgn="t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2145240507"/>
                  </a:ext>
                </a:extLst>
              </a:tr>
              <a:tr h="18660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effectLst/>
                        </a:rPr>
                        <a:t>Narrowband Frequency-Hopping blocking Wideband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sng" strike="noStrike">
                          <a:effectLst/>
                        </a:rPr>
                        <a:t>11-24/1138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247849277"/>
                  </a:ext>
                </a:extLst>
              </a:tr>
              <a:tr h="175631">
                <a:tc>
                  <a:txBody>
                    <a:bodyPr/>
                    <a:lstStyle/>
                    <a:p>
                      <a:pPr algn="l" fontAlgn="t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3701302183"/>
                  </a:ext>
                </a:extLst>
              </a:tr>
              <a:tr h="18660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NB Hop Density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11-24/1150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2937655328"/>
                  </a:ext>
                </a:extLst>
              </a:tr>
              <a:tr h="175631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233" marR="8233" marT="82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233" marR="8233" marT="8233" marB="0" anchor="b"/>
                </a:tc>
                <a:extLst>
                  <a:ext uri="{0D108BD9-81ED-4DB2-BD59-A6C34878D82A}">
                    <a16:rowId xmlns:a16="http://schemas.microsoft.com/office/drawing/2014/main" val="1519933750"/>
                  </a:ext>
                </a:extLst>
              </a:tr>
              <a:tr h="18660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Energy Detect Proposal for NB Technologies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11-24/1182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2020706888"/>
                  </a:ext>
                </a:extLst>
              </a:tr>
              <a:tr h="175631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233" marR="8233" marT="82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233" marR="8233" marT="8233" marB="0" anchor="b"/>
                </a:tc>
                <a:extLst>
                  <a:ext uri="{0D108BD9-81ED-4DB2-BD59-A6C34878D82A}">
                    <a16:rowId xmlns:a16="http://schemas.microsoft.com/office/drawing/2014/main" val="3033285913"/>
                  </a:ext>
                </a:extLst>
              </a:tr>
              <a:tr h="18660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Is 802.11 Compatible with SLB?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11-24/1148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2177378104"/>
                  </a:ext>
                </a:extLst>
              </a:tr>
              <a:tr h="175631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 anchor="b"/>
                </a:tc>
                <a:extLst>
                  <a:ext uri="{0D108BD9-81ED-4DB2-BD59-A6C34878D82A}">
                    <a16:rowId xmlns:a16="http://schemas.microsoft.com/office/drawing/2014/main" val="281222924"/>
                  </a:ext>
                </a:extLst>
              </a:tr>
              <a:tr h="18660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Co-Existence of Wi-Fi with Narrowband Technology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11-24/1059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3272334075"/>
                  </a:ext>
                </a:extLst>
              </a:tr>
              <a:tr h="175631">
                <a:tc>
                  <a:txBody>
                    <a:bodyPr/>
                    <a:lstStyle/>
                    <a:p>
                      <a:pPr algn="l" fontAlgn="t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2342232005"/>
                  </a:ext>
                </a:extLst>
              </a:tr>
              <a:tr h="18660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High Duty Cycle NB Transmission vs Wi-Fi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11-24/1305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3" marR="8233" marT="8233" marB="0"/>
                </a:tc>
                <a:extLst>
                  <a:ext uri="{0D108BD9-81ED-4DB2-BD59-A6C34878D82A}">
                    <a16:rowId xmlns:a16="http://schemas.microsoft.com/office/drawing/2014/main" val="1554454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48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July 2024.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F1A-D660-5288-C5CB-CCDBBEEA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SC’s week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2AE5-FEF0-17E5-3639-85AAE468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 three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</a:t>
            </a:r>
            <a:r>
              <a:rPr lang="en-US" dirty="0" err="1"/>
              <a:t>Coex</a:t>
            </a:r>
            <a:r>
              <a:rPr lang="en-US" dirty="0"/>
              <a:t> SC (only)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Joint session with 15.4.ab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8B034-B1C8-3E6F-63FC-2595AD3D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08E9-D0A1-225D-04BA-BFEE4AFDD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9CB65-284F-25DD-18B8-AE0B242C17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to 802.11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5032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(Wireless Access System/Radio Local Area Network (WAS/RLAN) in the license-exempt 6 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Version 1.1.1 published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EC criticizes normative reference to IEEE 802.11ax-2021 because EC does not recognize IEEE as SDO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TC BRAN asking EC to consider listing version 1.1.1 in OJEU – Even if this requires adding a note limiting how the standard may be used for providing presumption of conformity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Version 1.1.5 uses IEEE 802.11ax-2021 as informative reference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Inclusion of normative text describing requirements for operating Narrowband Frequency Hopping (NB FH) remains most important discussion item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ETST BRAN Update to 802.11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301 893 (Wireless Access System/Radio Local Area Network (WAS/RLAN) in the license-exempt 5 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Normative reference to IEEE 802.11-2020 replaced by ISO/IEC/IEEE 8802-11:2022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Additional normative reference updated to latest version of 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Next: National Standards Bodies (NSBs) requested to review final version; To be published as version 2.2.1 if successful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TC BRAN asking EC to extend the Date of Withdrawal of version 2.1.1 to 36 months once 2.2.1 is in OJEU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28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74FE-D25D-74B6-3FFA-C699263A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on review of ITU-R WP5B.AR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1255B-F1F8-6903-B2A9-EF1CF45AC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100" dirty="0">
                <a:latin typeface="Helvetica" pitchFamily="2" charset="0"/>
              </a:rPr>
              <a:t>ITU-R WP5B.AR </a:t>
            </a:r>
            <a:r>
              <a:rPr lang="en-US" sz="2100" dirty="0">
                <a:latin typeface="Helvetica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 556</a:t>
            </a:r>
            <a:r>
              <a:rPr lang="en-US" sz="2100" dirty="0">
                <a:latin typeface="Helvetica" pitchFamily="2" charset="0"/>
              </a:rPr>
              <a:t> by the World Meteorological Organization (WMO) and ITU-R R23-WP5B 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Discuss “Technical specifications of solid-state weather radar system – Draft liaison statement to WP 5A on efficiency of DFS regarding these radars in the 5 GHz frequency band”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Announce that modern/future weather radars use/will use solid-state transmitters (SSTX)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Will RLAN equipment be capable to detect the new radar pulses sequences that are transmitted a lower transmit powers?</a:t>
            </a:r>
          </a:p>
          <a:p>
            <a:pPr marL="0" indent="0"/>
            <a:r>
              <a:rPr lang="en-US" sz="2100" dirty="0">
                <a:latin typeface="Helvetica" pitchFamily="2" charset="0"/>
                <a:cs typeface="+mn-cs"/>
              </a:rPr>
              <a:t>Topic also discussed in 802.11 ITU AH	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82596-ECE4-AAEE-ACB8-C97BD08FEF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B88D1-5C77-5170-EF0C-B301E918AC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6A8F15-2A5B-807E-540E-6C80084BF4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78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567B-2CFC-8223-6950-BF298979C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from Bluetooth SIG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3634-F82D-A682-0C6D-7A0026D6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</p:spPr>
        <p:txBody>
          <a:bodyPr/>
          <a:lstStyle/>
          <a:p>
            <a:r>
              <a:rPr lang="en-US" sz="1600" dirty="0"/>
              <a:t>Recent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Participating in and contributing to the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Reviewing draft text for EN 303 687 </a:t>
            </a:r>
          </a:p>
          <a:p>
            <a:pPr marL="0" indent="0"/>
            <a:r>
              <a:rPr lang="en-US" sz="1600" dirty="0"/>
              <a:t>Plans for ETSI BRAN #125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Bluetooth SIG (and others) plan to present a full Narrow Band Equipment (NBE) Clause 4 changes for the EN 303 687 draft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plan is to then begin the development of Clause 5 changes for the NBE test plans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06AA2-1B60-F129-48CC-BE0D05536E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F5FA7-1870-9BCB-7328-637D8475DD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1CFC43-66A2-957F-1195-9544FD286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32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289F5-6754-68A3-993D-EB8D26495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4F9C-C33A-9127-D6AF-84073E48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(1/4)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7309B-6E82-FBF4-7F3E-230A8BD0D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NB Status Update (11-24/1143r0)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Discussion on interactions with 802.15.4ab / comment provided on the draft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Submissions presents</a:t>
            </a:r>
            <a:r>
              <a:rPr lang="en-US" dirty="0"/>
              <a:t> Spectrum sensing based deferral  (SSBD) as a suggested mandatory baseline mechanism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Narrowband Frequency-Hopping blocking Wideband (11-24/1138r0)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Analyse the probability of a wideband link being blocked from the channel access by multiple active narrowband frequency hopping (NBFH) links due to continuously received 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Proposed mitigation dynamic Energy Detection Threshold (EDT)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D38FD-B10B-13A7-E37C-B3C343830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93422-09D7-EDEF-A93F-C628410359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BC161F-D56F-3B09-B6BD-17842C5997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723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A443-E1CE-D92F-F415-24CCB96C1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 &amp; Discussion Items (2/4)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6C970-EB9B-E5AF-F769-1D1D27604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47614"/>
            <a:ext cx="7770813" cy="3084910"/>
          </a:xfrm>
        </p:spPr>
        <p:txBody>
          <a:bodyPr/>
          <a:lstStyle/>
          <a:p>
            <a:r>
              <a:rPr lang="en-US" dirty="0"/>
              <a:t>NB Hop Density (11-24/1150r0)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Discussion of relation between hop density and Wi-Fi channel access latency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Increased hop density causes more partially overlapping NB transmissions, which impacts </a:t>
            </a:r>
            <a:r>
              <a:rPr lang="en-US" dirty="0" err="1"/>
              <a:t>WiFi</a:t>
            </a:r>
            <a:r>
              <a:rPr lang="en-US" dirty="0"/>
              <a:t> transmissions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Discussed mitigation: (dynamically) control the NB duty cycle (DC)</a:t>
            </a:r>
          </a:p>
          <a:p>
            <a:pPr marL="0" indent="0"/>
            <a:r>
              <a:rPr lang="en-US" dirty="0"/>
              <a:t>High Duty Cycle NB Transmission vs Wi-Fi (11-24/1305r0)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Discussion how </a:t>
            </a:r>
            <a:r>
              <a:rPr lang="en-US" sz="1800" dirty="0" err="1"/>
              <a:t>wultiple</a:t>
            </a:r>
            <a:r>
              <a:rPr lang="en-US" sz="1800" dirty="0"/>
              <a:t> high duty cycle NB connection can result in very high channel access latency for Wi-Fi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Proposed mitigation: Prioritize certain channels (not or not frequently used by </a:t>
            </a:r>
            <a:r>
              <a:rPr lang="en-US" dirty="0" err="1"/>
              <a:t>WiFi</a:t>
            </a:r>
            <a:r>
              <a:rPr lang="en-US" dirty="0"/>
              <a:t>) for NB high duty cycle transmissions.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D912D-66BE-6640-CB50-60B6D9E544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22638-F00A-35B5-6C18-DD7093DCE5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844A74-65D3-C4B0-CA73-A5D71A5A70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0789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3301</TotalTime>
  <Words>1163</Words>
  <Application>Microsoft Macintosh PowerPoint</Application>
  <PresentationFormat>On-screen Show (16:9)</PresentationFormat>
  <Paragraphs>169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Aptos Narrow</vt:lpstr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Coex SC’s week at a glance</vt:lpstr>
      <vt:lpstr>ETSI BRAN Update to 802.11 (1/2)</vt:lpstr>
      <vt:lpstr>ETST BRAN Update to 802.11 (2/2)</vt:lpstr>
      <vt:lpstr>ETSI BRAN Update on review of ITU-R WP5B.AR </vt:lpstr>
      <vt:lpstr>Update from Bluetooth SIG Work</vt:lpstr>
      <vt:lpstr>Technical Submissions &amp; Discussion Items (1/4)</vt:lpstr>
      <vt:lpstr>Technical Submissions &amp; Discussion Items (2/4)</vt:lpstr>
      <vt:lpstr>Technical Submissions &amp; Discussion Items (3/4)</vt:lpstr>
      <vt:lpstr>Technical Submissions &amp; Discussion Items (4/4)</vt:lpstr>
      <vt:lpstr>Plans for September</vt:lpstr>
      <vt:lpstr>Telcos</vt:lpstr>
      <vt:lpstr>References for this week</vt:lpstr>
      <vt:lpstr>Coex Submissions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Closing Report</dc:title>
  <dc:subject/>
  <dc:creator>Marc Emmelmann</dc:creator>
  <cp:keywords/>
  <dc:description/>
  <cp:lastModifiedBy>Emmelmann, Marc</cp:lastModifiedBy>
  <cp:revision>165</cp:revision>
  <cp:lastPrinted>1601-01-01T00:00:00Z</cp:lastPrinted>
  <dcterms:created xsi:type="dcterms:W3CDTF">2019-09-17T07:48:51Z</dcterms:created>
  <dcterms:modified xsi:type="dcterms:W3CDTF">2024-07-17T18:41:16Z</dcterms:modified>
  <cp:category/>
</cp:coreProperties>
</file>