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332" r:id="rId3"/>
    <p:sldId id="524" r:id="rId4"/>
    <p:sldId id="288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FFC2C0-03C5-4FE2-8CE8-00EBBB556652}" v="2" dt="2024-07-18T01:05:39.0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106" d="100"/>
          <a:sy n="106" d="100"/>
        </p:scale>
        <p:origin x="96" y="2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iaofei Wang" userId="6e1836d3-2ed9-4ae5-8700-9029b71c19c7" providerId="ADAL" clId="{4DED6F52-3B53-4298-84A6-8E2FED9538E9}"/>
    <pc:docChg chg="undo custSel modSld">
      <pc:chgData name="Xiaofei Wang" userId="6e1836d3-2ed9-4ae5-8700-9029b71c19c7" providerId="ADAL" clId="{4DED6F52-3B53-4298-84A6-8E2FED9538E9}" dt="2024-03-14T03:22:16.735" v="98" actId="255"/>
      <pc:docMkLst>
        <pc:docMk/>
      </pc:docMkLst>
      <pc:sldChg chg="modSp mod">
        <pc:chgData name="Xiaofei Wang" userId="6e1836d3-2ed9-4ae5-8700-9029b71c19c7" providerId="ADAL" clId="{4DED6F52-3B53-4298-84A6-8E2FED9538E9}" dt="2024-03-14T03:22:16.735" v="98" actId="255"/>
        <pc:sldMkLst>
          <pc:docMk/>
          <pc:sldMk cId="1216778654" sldId="524"/>
        </pc:sldMkLst>
        <pc:spChg chg="mod">
          <ac:chgData name="Xiaofei Wang" userId="6e1836d3-2ed9-4ae5-8700-9029b71c19c7" providerId="ADAL" clId="{4DED6F52-3B53-4298-84A6-8E2FED9538E9}" dt="2024-03-14T03:22:16.735" v="98" actId="255"/>
          <ac:spMkLst>
            <pc:docMk/>
            <pc:sldMk cId="1216778654" sldId="524"/>
            <ac:spMk id="5126" creationId="{00000000-0000-0000-0000-000000000000}"/>
          </ac:spMkLst>
        </pc:spChg>
      </pc:sldChg>
    </pc:docChg>
  </pc:docChgLst>
  <pc:docChgLst>
    <pc:chgData name="Xiaofei Wang" userId="6e1836d3-2ed9-4ae5-8700-9029b71c19c7" providerId="ADAL" clId="{C8A4BDFB-F50E-43EF-A6E8-1F5C66F4549F}"/>
    <pc:docChg chg="custSel addSld modSld modMainMaster">
      <pc:chgData name="Xiaofei Wang" userId="6e1836d3-2ed9-4ae5-8700-9029b71c19c7" providerId="ADAL" clId="{C8A4BDFB-F50E-43EF-A6E8-1F5C66F4549F}" dt="2024-05-15T06:47:25.747" v="664" actId="20577"/>
      <pc:docMkLst>
        <pc:docMk/>
      </pc:docMkLst>
      <pc:sldChg chg="modSp add mod">
        <pc:chgData name="Xiaofei Wang" userId="6e1836d3-2ed9-4ae5-8700-9029b71c19c7" providerId="ADAL" clId="{C8A4BDFB-F50E-43EF-A6E8-1F5C66F4549F}" dt="2024-05-15T06:47:25.747" v="664" actId="20577"/>
        <pc:sldMkLst>
          <pc:docMk/>
          <pc:sldMk cId="0" sldId="288"/>
        </pc:sldMkLst>
        <pc:spChg chg="mod">
          <ac:chgData name="Xiaofei Wang" userId="6e1836d3-2ed9-4ae5-8700-9029b71c19c7" providerId="ADAL" clId="{C8A4BDFB-F50E-43EF-A6E8-1F5C66F4549F}" dt="2024-05-15T06:43:56.854" v="416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C8A4BDFB-F50E-43EF-A6E8-1F5C66F4549F}" dt="2024-05-15T06:47:22.394" v="66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Xiaofei Wang" userId="6e1836d3-2ed9-4ae5-8700-9029b71c19c7" providerId="ADAL" clId="{C8A4BDFB-F50E-43EF-A6E8-1F5C66F4549F}" dt="2024-05-15T06:47:25.747" v="664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C8A4BDFB-F50E-43EF-A6E8-1F5C66F4549F}" dt="2024-05-01T16:37:18.958" v="50" actId="20577"/>
        <pc:sldMkLst>
          <pc:docMk/>
          <pc:sldMk cId="0" sldId="290"/>
        </pc:sld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C8A4BDFB-F50E-43EF-A6E8-1F5C66F4549F}" dt="2024-05-01T16:37:18.958" v="50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C8A4BDFB-F50E-43EF-A6E8-1F5C66F4549F}" dt="2024-05-01T16:36:45.662" v="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Xiaofei Wang" userId="6e1836d3-2ed9-4ae5-8700-9029b71c19c7" providerId="ADAL" clId="{C8A4BDFB-F50E-43EF-A6E8-1F5C66F4549F}" dt="2024-05-01T16:37:11.692" v="48" actId="20577"/>
        <pc:sldMkLst>
          <pc:docMk/>
          <pc:sldMk cId="0" sldId="332"/>
        </pc:sld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C8A4BDFB-F50E-43EF-A6E8-1F5C66F4549F}" dt="2024-05-01T16:37:11.692" v="48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C8A4BDFB-F50E-43EF-A6E8-1F5C66F4549F}" dt="2024-05-15T06:42:20.597" v="410" actId="108"/>
        <pc:sldMkLst>
          <pc:docMk/>
          <pc:sldMk cId="1216778654" sldId="524"/>
        </pc:sld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C8A4BDFB-F50E-43EF-A6E8-1F5C66F4549F}" dt="2024-05-15T06:42:20.597" v="410" actId="108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C8A4BDFB-F50E-43EF-A6E8-1F5C66F4549F}" dt="2024-05-01T16:36:38.433" v="1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C8A4BDFB-F50E-43EF-A6E8-1F5C66F4549F}" dt="2024-05-01T16:36:06.001" v="0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C8A4BDFB-F50E-43EF-A6E8-1F5C66F4549F}" dt="2024-05-01T16:36:38.433" v="1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C8A4BDFB-F50E-43EF-A6E8-1F5C66F4549F}" dt="2024-05-01T16:36:06.001" v="0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C8A4BDFB-F50E-43EF-A6E8-1F5C66F4549F}" dt="2024-05-01T16:36:06.001" v="0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  <pc:docChgLst>
    <pc:chgData name="Xiaofei Wang" userId="6e1836d3-2ed9-4ae5-8700-9029b71c19c7" providerId="ADAL" clId="{ADFFC2C0-03C5-4FE2-8CE8-00EBBB556652}"/>
    <pc:docChg chg="modSld modMainMaster">
      <pc:chgData name="Xiaofei Wang" userId="6e1836d3-2ed9-4ae5-8700-9029b71c19c7" providerId="ADAL" clId="{ADFFC2C0-03C5-4FE2-8CE8-00EBBB556652}" dt="2024-07-18T01:06:32.074" v="153" actId="20577"/>
      <pc:docMkLst>
        <pc:docMk/>
      </pc:docMkLst>
      <pc:sldChg chg="modSp mod">
        <pc:chgData name="Xiaofei Wang" userId="6e1836d3-2ed9-4ae5-8700-9029b71c19c7" providerId="ADAL" clId="{ADFFC2C0-03C5-4FE2-8CE8-00EBBB556652}" dt="2024-07-18T01:04:29.880" v="131"/>
        <pc:sldMkLst>
          <pc:docMk/>
          <pc:sldMk cId="0" sldId="288"/>
        </pc:sldMkLst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k cId="0" sldId="288"/>
            <ac:spMk id="2" creationId="{92B43621-837E-8D47-9CDC-89DF0A853A44}"/>
          </ac:spMkLst>
        </pc:spChg>
        <pc:spChg chg="mod">
          <ac:chgData name="Xiaofei Wang" userId="6e1836d3-2ed9-4ae5-8700-9029b71c19c7" providerId="ADAL" clId="{ADFFC2C0-03C5-4FE2-8CE8-00EBBB556652}" dt="2024-07-05T14:01:29.060" v="13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Xiaofei Wang" userId="6e1836d3-2ed9-4ae5-8700-9029b71c19c7" providerId="ADAL" clId="{ADFFC2C0-03C5-4FE2-8CE8-00EBBB556652}" dt="2024-07-18T01:04:36.422" v="135" actId="20577"/>
        <pc:sldMkLst>
          <pc:docMk/>
          <pc:sldMk cId="0" sldId="290"/>
        </pc:sldMkLst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k cId="0" sldId="290"/>
            <ac:spMk id="2" creationId="{F851CB6F-A90E-4047-B9B5-BAA26AA9BD11}"/>
          </ac:spMkLst>
        </pc:spChg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Xiaofei Wang" userId="6e1836d3-2ed9-4ae5-8700-9029b71c19c7" providerId="ADAL" clId="{ADFFC2C0-03C5-4FE2-8CE8-00EBBB556652}" dt="2024-07-18T01:04:36.422" v="13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Xiaofei Wang" userId="6e1836d3-2ed9-4ae5-8700-9029b71c19c7" providerId="ADAL" clId="{ADFFC2C0-03C5-4FE2-8CE8-00EBBB556652}" dt="2024-07-18T01:04:29.880" v="131"/>
        <pc:sldMkLst>
          <pc:docMk/>
          <pc:sldMk cId="0" sldId="332"/>
        </pc:sldMkLst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k cId="0" sldId="332"/>
            <ac:spMk id="17409" creationId="{481163E3-3235-B93B-D977-4040786F5097}"/>
          </ac:spMkLst>
        </pc:spChg>
        <pc:spChg chg="mod">
          <ac:chgData name="Xiaofei Wang" userId="6e1836d3-2ed9-4ae5-8700-9029b71c19c7" providerId="ADAL" clId="{ADFFC2C0-03C5-4FE2-8CE8-00EBBB556652}" dt="2024-07-05T13:54:39.405" v="6" actId="20577"/>
          <ac:spMkLst>
            <pc:docMk/>
            <pc:sldMk cId="0" sldId="332"/>
            <ac:spMk id="17413" creationId="{C2334348-7D14-5567-9887-24899B21D490}"/>
          </ac:spMkLst>
        </pc:spChg>
      </pc:sldChg>
      <pc:sldChg chg="modSp mod">
        <pc:chgData name="Xiaofei Wang" userId="6e1836d3-2ed9-4ae5-8700-9029b71c19c7" providerId="ADAL" clId="{ADFFC2C0-03C5-4FE2-8CE8-00EBBB556652}" dt="2024-07-18T01:06:32.074" v="153" actId="20577"/>
        <pc:sldMkLst>
          <pc:docMk/>
          <pc:sldMk cId="1216778654" sldId="524"/>
        </pc:sldMkLst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k cId="1216778654" sldId="524"/>
            <ac:spMk id="2" creationId="{92B43621-837E-8D47-9CDC-89DF0A853A44}"/>
          </ac:spMkLst>
        </pc:spChg>
        <pc:spChg chg="mod">
          <ac:chgData name="Xiaofei Wang" userId="6e1836d3-2ed9-4ae5-8700-9029b71c19c7" providerId="ADAL" clId="{ADFFC2C0-03C5-4FE2-8CE8-00EBBB556652}" dt="2024-07-18T01:06:32.074" v="153" actId="20577"/>
          <ac:spMkLst>
            <pc:docMk/>
            <pc:sldMk cId="1216778654" sldId="524"/>
            <ac:spMk id="5126" creationId="{00000000-0000-0000-0000-000000000000}"/>
          </ac:spMkLst>
        </pc:spChg>
      </pc:sldChg>
      <pc:sldMasterChg chg="modSp modSldLayout">
        <pc:chgData name="Xiaofei Wang" userId="6e1836d3-2ed9-4ae5-8700-9029b71c19c7" providerId="ADAL" clId="{ADFFC2C0-03C5-4FE2-8CE8-00EBBB556652}" dt="2024-07-18T01:05:39.001" v="136"/>
        <pc:sldMasterMkLst>
          <pc:docMk/>
          <pc:sldMasterMk cId="0" sldId="2147483648"/>
        </pc:sldMasterMkLst>
        <pc:spChg chg="mod">
          <ac:chgData name="Xiaofei Wang" userId="6e1836d3-2ed9-4ae5-8700-9029b71c19c7" providerId="ADAL" clId="{ADFFC2C0-03C5-4FE2-8CE8-00EBBB556652}" dt="2024-07-18T01:04:29.880" v="131"/>
          <ac:spMkLst>
            <pc:docMk/>
            <pc:sldMasterMk cId="0" sldId="2147483648"/>
            <ac:spMk id="1028" creationId="{00000000-0000-0000-0000-000000000000}"/>
          </ac:spMkLst>
        </pc:spChg>
        <pc:spChg chg="mod">
          <ac:chgData name="Xiaofei Wang" userId="6e1836d3-2ed9-4ae5-8700-9029b71c19c7" providerId="ADAL" clId="{ADFFC2C0-03C5-4FE2-8CE8-00EBBB556652}" dt="2024-07-18T01:05:39.001" v="136"/>
          <ac:spMkLst>
            <pc:docMk/>
            <pc:sldMasterMk cId="0" sldId="2147483648"/>
            <ac:spMk id="1031" creationId="{00000000-0000-0000-0000-000000000000}"/>
          </ac:spMkLst>
        </pc:sp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6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0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7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07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8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08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09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09"/>
              <ac:spMk id="7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0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0"/>
              <ac:spMk id="3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1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1"/>
              <ac:spMk id="2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2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2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3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3"/>
              <ac:spMk id="5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4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4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5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5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6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6"/>
              <ac:spMk id="4" creationId="{00000000-0000-0000-0000-000000000000}"/>
            </ac:spMkLst>
          </pc:spChg>
        </pc:sldLayoutChg>
        <pc:sldLayoutChg chg="modSp">
          <pc:chgData name="Xiaofei Wang" userId="6e1836d3-2ed9-4ae5-8700-9029b71c19c7" providerId="ADAL" clId="{ADFFC2C0-03C5-4FE2-8CE8-00EBBB556652}" dt="2024-07-18T01:04:29.880" v="131"/>
          <pc:sldLayoutMkLst>
            <pc:docMk/>
            <pc:sldMasterMk cId="0" sldId="2147483648"/>
            <pc:sldLayoutMk cId="0" sldId="2147484217"/>
          </pc:sldLayoutMkLst>
          <pc:spChg chg="mod">
            <ac:chgData name="Xiaofei Wang" userId="6e1836d3-2ed9-4ae5-8700-9029b71c19c7" providerId="ADAL" clId="{ADFFC2C0-03C5-4FE2-8CE8-00EBBB556652}" dt="2024-07-18T01:04:29.880" v="131"/>
            <ac:spMkLst>
              <pc:docMk/>
              <pc:sldMasterMk cId="0" sldId="2147483648"/>
              <pc:sldLayoutMk cId="0" sldId="2147484217"/>
              <ac:spMk id="11" creationId="{E8C9794E-61A5-714F-A1C3-0B830A40B19C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219E45C9-B34C-42F3-BF3B-7469E8D7F5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GB" altLang="en-US" sz="1400" dirty="0"/>
              <a:t>doc.: IEEE 802.11-18/1067r0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82984988-4919-C6FD-450F-5DF37ED902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sz="1400" dirty="0"/>
              <a:t>July 2018</a:t>
            </a:r>
            <a:endParaRPr lang="en-GB" altLang="en-US" sz="1400" dirty="0"/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9F7C0EE7-8514-452E-AD86-EA65F4154F7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GB" altLang="en-US" dirty="0"/>
              <a:t>Michael Montemurro, BlackBerry</a:t>
            </a:r>
          </a:p>
        </p:txBody>
      </p:sp>
      <p:sp>
        <p:nvSpPr>
          <p:cNvPr id="18436" name="Rectangle 7">
            <a:extLst>
              <a:ext uri="{FF2B5EF4-FFF2-40B4-BE49-F238E27FC236}">
                <a16:creationId xmlns:a16="http://schemas.microsoft.com/office/drawing/2014/main" id="{5EA227AB-82DA-D91B-8278-8D4CBB9931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dirty="0"/>
              <a:t>Page </a:t>
            </a:r>
            <a:fld id="{39F08A9F-E56E-49D8-BE1F-3FB39C37347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 dirty="0"/>
          </a:p>
        </p:txBody>
      </p:sp>
      <p:sp>
        <p:nvSpPr>
          <p:cNvPr id="18437" name="Rectangle 2">
            <a:extLst>
              <a:ext uri="{FF2B5EF4-FFF2-40B4-BE49-F238E27FC236}">
                <a16:creationId xmlns:a16="http://schemas.microsoft.com/office/drawing/2014/main" id="{927B1A20-EE13-C2F5-EABB-419D71E4A3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8" name="Rectangle 3">
            <a:extLst>
              <a:ext uri="{FF2B5EF4-FFF2-40B4-BE49-F238E27FC236}">
                <a16:creationId xmlns:a16="http://schemas.microsoft.com/office/drawing/2014/main" id="{C7CE6092-D952-C938-2DCB-A6B7174A7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61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4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802.11-24/957r0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74123" y="6475413"/>
            <a:ext cx="1717778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Xiaofei Wang (InterDigital)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July 2024 AIML SC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2024-07-17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0055521"/>
              </p:ext>
            </p:extLst>
          </p:nvPr>
        </p:nvGraphicFramePr>
        <p:xfrm>
          <a:off x="2063750" y="2357438"/>
          <a:ext cx="85058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0720" imgH="1531112" progId="Word.Document.8">
                  <p:embed/>
                </p:oleObj>
              </mc:Choice>
              <mc:Fallback>
                <p:oleObj name="Document" r:id="rId3" imgW="8550720" imgH="1531112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0" y="2357438"/>
                        <a:ext cx="8505825" cy="1516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>
            <a:extLst>
              <a:ext uri="{FF2B5EF4-FFF2-40B4-BE49-F238E27FC236}">
                <a16:creationId xmlns:a16="http://schemas.microsoft.com/office/drawing/2014/main" id="{481163E3-3235-B93B-D977-4040786F509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dirty="0"/>
              <a:t>July 2024</a:t>
            </a:r>
            <a:endParaRPr lang="en-GB" altLang="en-US" sz="1800" dirty="0"/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045C5F91-7E5E-4101-9D99-9A940BB1C4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>
            <a:off x="9677400" y="6475414"/>
            <a:ext cx="17177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GB" dirty="0"/>
              <a:t>Xiaofei Wang (InterDigital)</a:t>
            </a:r>
            <a:endParaRPr lang="en-GB" altLang="en-US" sz="1200" b="0" dirty="0"/>
          </a:p>
        </p:txBody>
      </p:sp>
      <p:sp>
        <p:nvSpPr>
          <p:cNvPr id="17411" name="Slide Number Placeholder 5">
            <a:extLst>
              <a:ext uri="{FF2B5EF4-FFF2-40B4-BE49-F238E27FC236}">
                <a16:creationId xmlns:a16="http://schemas.microsoft.com/office/drawing/2014/main" id="{8B02B45E-32DD-E1B8-2B9E-96BDB327C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22EB9C2-4523-4101-8834-B68FD7935310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7412" name="Rectangle 2">
            <a:extLst>
              <a:ext uri="{FF2B5EF4-FFF2-40B4-BE49-F238E27FC236}">
                <a16:creationId xmlns:a16="http://schemas.microsoft.com/office/drawing/2014/main" id="{76ED1CA6-1028-934D-8519-967EB5D70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C2334348-7D14-5567-9887-24899B21D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sz="2800" dirty="0"/>
              <a:t>This contribution contains the closing report for the AIML SC for July 2024.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04240" y="1524000"/>
            <a:ext cx="10363200" cy="4114800"/>
          </a:xfrm>
        </p:spPr>
        <p:txBody>
          <a:bodyPr/>
          <a:lstStyle/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1 Meeting Slot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Tuesday AM2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Agenda:</a:t>
            </a:r>
            <a:r>
              <a:rPr lang="en-US" sz="2000" dirty="0"/>
              <a:t> 11-24/955r1</a:t>
            </a:r>
          </a:p>
          <a:p>
            <a:pPr marL="685800" lvl="2" indent="-342900">
              <a:lnSpc>
                <a:spcPct val="90000"/>
              </a:lnSpc>
            </a:pPr>
            <a:r>
              <a:rPr lang="en-US" sz="2000" b="1" i="1" dirty="0"/>
              <a:t>SP and Motion Booklet</a:t>
            </a:r>
            <a:r>
              <a:rPr lang="en-US" sz="2000" dirty="0"/>
              <a:t>: 11-24/765r1</a:t>
            </a:r>
          </a:p>
          <a:p>
            <a:pPr marL="685800" lvl="2" indent="-342900">
              <a:lnSpc>
                <a:spcPct val="90000"/>
              </a:lnSpc>
            </a:pP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Achievements </a:t>
            </a:r>
            <a:endParaRPr lang="en-US" sz="2000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One </a:t>
            </a:r>
            <a:r>
              <a:rPr lang="en-US" sz="2000"/>
              <a:t>technical presentation</a:t>
            </a:r>
            <a:endParaRPr lang="en-US" sz="2000" dirty="0"/>
          </a:p>
          <a:p>
            <a:pPr marL="1028700" lvl="3" indent="-342900">
              <a:lnSpc>
                <a:spcPct val="90000"/>
              </a:lnSpc>
            </a:pPr>
            <a:r>
              <a:rPr lang="en-US" dirty="0"/>
              <a:t>ML-aided CSI Quantization for smooth beamforming</a:t>
            </a:r>
          </a:p>
          <a:p>
            <a:pPr marL="685800" lvl="3" indent="0">
              <a:lnSpc>
                <a:spcPct val="90000"/>
              </a:lnSpc>
              <a:buNone/>
            </a:pPr>
            <a:endParaRPr lang="en-US" dirty="0"/>
          </a:p>
          <a:p>
            <a:pPr marL="685800" lvl="2" indent="-342900">
              <a:lnSpc>
                <a:spcPct val="90000"/>
              </a:lnSpc>
            </a:pPr>
            <a:r>
              <a:rPr lang="en-US" sz="2000" dirty="0"/>
              <a:t>Approved minutes of AIML SC for May 2024 Warsaw Interim: 11-24/961r0 </a:t>
            </a:r>
          </a:p>
          <a:p>
            <a:pPr marL="342900" lvl="2" indent="0">
              <a:lnSpc>
                <a:spcPct val="90000"/>
              </a:lnSpc>
              <a:buNone/>
            </a:pPr>
            <a:endParaRPr lang="en-US" sz="2000" dirty="0"/>
          </a:p>
          <a:p>
            <a:pPr marL="685800" lvl="3" indent="0">
              <a:lnSpc>
                <a:spcPct val="90000"/>
              </a:lnSpc>
              <a:buNone/>
            </a:pPr>
            <a:endParaRPr lang="en-US" sz="1800" dirty="0"/>
          </a:p>
          <a:p>
            <a:pPr marL="342900" lvl="2" indent="0">
              <a:lnSpc>
                <a:spcPct val="90000"/>
              </a:lnSpc>
              <a:buNone/>
            </a:pPr>
            <a:endParaRPr lang="en-US" sz="900" dirty="0"/>
          </a:p>
          <a:p>
            <a:pPr marL="342900" lvl="1" indent="-342900">
              <a:lnSpc>
                <a:spcPct val="90000"/>
              </a:lnSpc>
              <a:buChar char="•"/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  <p:extLst>
      <p:ext uri="{BB962C8B-B14F-4D97-AF65-F5344CB8AC3E}">
        <p14:creationId xmlns:p14="http://schemas.microsoft.com/office/powerpoint/2010/main" val="1216778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kern="0" dirty="0"/>
              <a:t>No teleconference planned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</a:t>
            </a:r>
            <a:r>
              <a:rPr lang="en-US" kern="0" dirty="0"/>
              <a:t>echnical presentations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Additional results, exploration and feasibility for existing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Additional AIML use cases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Technical report drafts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</a:t>
            </a:r>
            <a:r>
              <a:rPr lang="en-US"/>
              <a:t>for September 2024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July 2024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816150" y="6475413"/>
            <a:ext cx="1575751" cy="169277"/>
          </a:xfrm>
          <a:noFill/>
        </p:spPr>
        <p:txBody>
          <a:bodyPr/>
          <a:lstStyle/>
          <a:p>
            <a:r>
              <a:rPr lang="en-US" sz="1100" dirty="0">
                <a:latin typeface="Times New Roman" charset="0"/>
              </a:rPr>
              <a:t>Xiaofei Wang (InterDigital)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6521</TotalTime>
  <Words>177</Words>
  <Application>Microsoft Office PowerPoint</Application>
  <PresentationFormat>Widescreen</PresentationFormat>
  <Paragraphs>59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MS PGothic</vt:lpstr>
      <vt:lpstr>Times New Roman</vt:lpstr>
      <vt:lpstr>802-11-Submission</vt:lpstr>
      <vt:lpstr>Document</vt:lpstr>
      <vt:lpstr>July 2024 AIML SC Closing Report</vt:lpstr>
      <vt:lpstr>Abstract</vt:lpstr>
      <vt:lpstr>Work Completed</vt:lpstr>
      <vt:lpstr>Plans for September 2024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Xiaofei Wang</cp:lastModifiedBy>
  <cp:revision>214</cp:revision>
  <cp:lastPrinted>1998-02-10T13:28:06Z</cp:lastPrinted>
  <dcterms:created xsi:type="dcterms:W3CDTF">2007-05-21T21:00:37Z</dcterms:created>
  <dcterms:modified xsi:type="dcterms:W3CDTF">2024-07-18T01:06:34Z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2024-07-05T13:54:46Z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7bedc2bf-ff66-4477-b00f-a839fd3bb11a</vt:lpwstr>
  </property>
  <property fmtid="{D5CDD505-2E9C-101B-9397-08002B2CF9AE}" pid="8" name="MSIP_Label_4d2f777e-4347-4fc6-823a-b44ab313546a_ContentBits">
    <vt:lpwstr>0</vt:lpwstr>
  </property>
</Properties>
</file>