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9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2024	doc.: IEEE 802.11-24/0947r0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64-03-0arc-arc-sc-agenda-may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11-24/0664r3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Three relatively minor comments remained to be resolved this week (in the 802.1 maintenance meeting)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All were resolved to the satisfaction of the 802.11 representatives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WG recirc will be done very soon, expecting little/no comments, and starting SA ballot per the conditional approval already granted.  Intent is to have SA ballot results in time for July session.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Deferred to July at request of the member that attends the related WBA meetings.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author of an updated proposal progressing the Annex G replacement, was not available.  This item is deferred to July.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Clarify EPD/LPD within 802.11: </a:t>
            </a:r>
            <a:r>
              <a:rPr lang="en-US" sz="2000" dirty="0">
                <a:hlinkClick r:id="rId3"/>
              </a:rPr>
              <a:t>11-20/0174r0</a:t>
            </a:r>
            <a:endParaRPr lang="en-US" sz="2000" dirty="0"/>
          </a:p>
          <a:p>
            <a:pPr marL="1485900" lvl="4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Follow the lead from 802REVc?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Might need one, to contribute comments on P802REVc ballot(s).  Will schedule with 10-days notice.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July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13213</TotalTime>
  <Words>419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398</cp:revision>
  <cp:lastPrinted>1998-02-10T13:28:06Z</cp:lastPrinted>
  <dcterms:created xsi:type="dcterms:W3CDTF">2009-07-15T16:38:20Z</dcterms:created>
  <dcterms:modified xsi:type="dcterms:W3CDTF">2024-05-16T15:52:45Z</dcterms:modified>
</cp:coreProperties>
</file>