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50" r:id="rId4"/>
    <p:sldId id="2696" r:id="rId5"/>
    <p:sldId id="2697" r:id="rId6"/>
    <p:sldId id="258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696"/>
            <p14:sldId id="2697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291762-F762-4658-A282-F9D4F5B82E55}" v="3" dt="2024-07-18T17:25:50.33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14" d="100"/>
          <a:sy n="114" d="100"/>
        </p:scale>
        <p:origin x="138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FA291762-F762-4658-A282-F9D4F5B82E55}"/>
    <pc:docChg chg="undo custSel addSld delSld modSld modMainMaster modSection">
      <pc:chgData name="Segev, Jonathan" userId="7c67a1b0-8725-4553-8055-0888dbcaef94" providerId="ADAL" clId="{FA291762-F762-4658-A282-F9D4F5B82E55}" dt="2024-07-18T17:32:53.148" v="655" actId="20577"/>
      <pc:docMkLst>
        <pc:docMk/>
      </pc:docMkLst>
      <pc:sldChg chg="modSp mod">
        <pc:chgData name="Segev, Jonathan" userId="7c67a1b0-8725-4553-8055-0888dbcaef94" providerId="ADAL" clId="{FA291762-F762-4658-A282-F9D4F5B82E55}" dt="2024-07-18T17:16:12.470" v="7" actId="20577"/>
        <pc:sldMkLst>
          <pc:docMk/>
          <pc:sldMk cId="0" sldId="256"/>
        </pc:sldMkLst>
        <pc:spChg chg="mod">
          <ac:chgData name="Segev, Jonathan" userId="7c67a1b0-8725-4553-8055-0888dbcaef94" providerId="ADAL" clId="{FA291762-F762-4658-A282-F9D4F5B82E55}" dt="2024-07-18T17:15:51.112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FA291762-F762-4658-A282-F9D4F5B82E55}" dt="2024-07-18T17:16:12.470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egev, Jonathan" userId="7c67a1b0-8725-4553-8055-0888dbcaef94" providerId="ADAL" clId="{FA291762-F762-4658-A282-F9D4F5B82E55}" dt="2024-07-18T17:16:39.918" v="27" actId="20577"/>
        <pc:sldMkLst>
          <pc:docMk/>
          <pc:sldMk cId="0" sldId="257"/>
        </pc:sldMkLst>
        <pc:spChg chg="mod">
          <ac:chgData name="Segev, Jonathan" userId="7c67a1b0-8725-4553-8055-0888dbcaef94" providerId="ADAL" clId="{FA291762-F762-4658-A282-F9D4F5B82E55}" dt="2024-07-18T17:16:39.918" v="2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">
        <pc:chgData name="Segev, Jonathan" userId="7c67a1b0-8725-4553-8055-0888dbcaef94" providerId="ADAL" clId="{FA291762-F762-4658-A282-F9D4F5B82E55}" dt="2024-07-18T17:32:53.148" v="655" actId="20577"/>
        <pc:sldMkLst>
          <pc:docMk/>
          <pc:sldMk cId="2627060104" sldId="2550"/>
        </pc:sldMkLst>
        <pc:spChg chg="mod">
          <ac:chgData name="Segev, Jonathan" userId="7c67a1b0-8725-4553-8055-0888dbcaef94" providerId="ADAL" clId="{FA291762-F762-4658-A282-F9D4F5B82E55}" dt="2024-07-18T17:16:51.714" v="37" actId="20577"/>
          <ac:spMkLst>
            <pc:docMk/>
            <pc:sldMk cId="2627060104" sldId="2550"/>
            <ac:spMk id="2" creationId="{E93E8C48-D0FE-45AE-A892-200CA7D54BC4}"/>
          </ac:spMkLst>
        </pc:spChg>
        <pc:spChg chg="mod">
          <ac:chgData name="Segev, Jonathan" userId="7c67a1b0-8725-4553-8055-0888dbcaef94" providerId="ADAL" clId="{FA291762-F762-4658-A282-F9D4F5B82E55}" dt="2024-07-18T17:21:11.318" v="359" actId="20577"/>
          <ac:spMkLst>
            <pc:docMk/>
            <pc:sldMk cId="2627060104" sldId="2550"/>
            <ac:spMk id="3" creationId="{F4989200-2622-46AD-AE0D-4E2448C695E7}"/>
          </ac:spMkLst>
        </pc:spChg>
        <pc:spChg chg="add mod">
          <ac:chgData name="Segev, Jonathan" userId="7c67a1b0-8725-4553-8055-0888dbcaef94" providerId="ADAL" clId="{FA291762-F762-4658-A282-F9D4F5B82E55}" dt="2024-07-18T17:32:53.148" v="655" actId="20577"/>
          <ac:spMkLst>
            <pc:docMk/>
            <pc:sldMk cId="2627060104" sldId="2550"/>
            <ac:spMk id="7" creationId="{3F52884D-43C2-7881-7CCF-9E8DA60A60E5}"/>
          </ac:spMkLst>
        </pc:spChg>
        <pc:spChg chg="add del mod">
          <ac:chgData name="Segev, Jonathan" userId="7c67a1b0-8725-4553-8055-0888dbcaef94" providerId="ADAL" clId="{FA291762-F762-4658-A282-F9D4F5B82E55}" dt="2024-07-18T17:27:23.682" v="560" actId="478"/>
          <ac:spMkLst>
            <pc:docMk/>
            <pc:sldMk cId="2627060104" sldId="2550"/>
            <ac:spMk id="9" creationId="{C65A89BF-8A40-48A4-8634-3AB695572AB5}"/>
          </ac:spMkLst>
        </pc:spChg>
        <pc:spChg chg="del">
          <ac:chgData name="Segev, Jonathan" userId="7c67a1b0-8725-4553-8055-0888dbcaef94" providerId="ADAL" clId="{FA291762-F762-4658-A282-F9D4F5B82E55}" dt="2024-07-18T17:18:29.082" v="257" actId="478"/>
          <ac:spMkLst>
            <pc:docMk/>
            <pc:sldMk cId="2627060104" sldId="2550"/>
            <ac:spMk id="10" creationId="{D7D86314-4CEF-D27C-30E9-FF1B7F40E78E}"/>
          </ac:spMkLst>
        </pc:spChg>
        <pc:graphicFrameChg chg="mod">
          <ac:chgData name="Segev, Jonathan" userId="7c67a1b0-8725-4553-8055-0888dbcaef94" providerId="ADAL" clId="{FA291762-F762-4658-A282-F9D4F5B82E55}" dt="2024-07-18T17:23:53.049" v="443" actId="1076"/>
          <ac:graphicFrameMkLst>
            <pc:docMk/>
            <pc:sldMk cId="2627060104" sldId="2550"/>
            <ac:graphicFrameMk id="8" creationId="{D06D744F-6229-E3A9-C138-A4F8E19F4778}"/>
          </ac:graphicFrameMkLst>
        </pc:graphicFrameChg>
      </pc:sldChg>
      <pc:sldChg chg="modSp mod">
        <pc:chgData name="Segev, Jonathan" userId="7c67a1b0-8725-4553-8055-0888dbcaef94" providerId="ADAL" clId="{FA291762-F762-4658-A282-F9D4F5B82E55}" dt="2024-07-18T17:26:13.306" v="501"/>
        <pc:sldMkLst>
          <pc:docMk/>
          <pc:sldMk cId="354831920" sldId="2585"/>
        </pc:sldMkLst>
        <pc:spChg chg="mod">
          <ac:chgData name="Segev, Jonathan" userId="7c67a1b0-8725-4553-8055-0888dbcaef94" providerId="ADAL" clId="{FA291762-F762-4658-A282-F9D4F5B82E55}" dt="2024-07-18T17:26:13.306" v="501"/>
          <ac:spMkLst>
            <pc:docMk/>
            <pc:sldMk cId="354831920" sldId="2585"/>
            <ac:spMk id="8" creationId="{CC5B7EB9-3DEF-4981-89A9-614127FF9327}"/>
          </ac:spMkLst>
        </pc:spChg>
      </pc:sldChg>
      <pc:sldChg chg="del">
        <pc:chgData name="Segev, Jonathan" userId="7c67a1b0-8725-4553-8055-0888dbcaef94" providerId="ADAL" clId="{FA291762-F762-4658-A282-F9D4F5B82E55}" dt="2024-07-18T17:25:13.007" v="496" actId="47"/>
        <pc:sldMkLst>
          <pc:docMk/>
          <pc:sldMk cId="1810353654" sldId="2587"/>
        </pc:sldMkLst>
      </pc:sldChg>
      <pc:sldChg chg="del">
        <pc:chgData name="Segev, Jonathan" userId="7c67a1b0-8725-4553-8055-0888dbcaef94" providerId="ADAL" clId="{FA291762-F762-4658-A282-F9D4F5B82E55}" dt="2024-07-18T17:25:53.193" v="498" actId="47"/>
        <pc:sldMkLst>
          <pc:docMk/>
          <pc:sldMk cId="3746640972" sldId="2680"/>
        </pc:sldMkLst>
      </pc:sldChg>
      <pc:sldChg chg="del">
        <pc:chgData name="Segev, Jonathan" userId="7c67a1b0-8725-4553-8055-0888dbcaef94" providerId="ADAL" clId="{FA291762-F762-4658-A282-F9D4F5B82E55}" dt="2024-07-18T17:25:54.177" v="499" actId="47"/>
        <pc:sldMkLst>
          <pc:docMk/>
          <pc:sldMk cId="1092260527" sldId="2692"/>
        </pc:sldMkLst>
      </pc:sldChg>
      <pc:sldChg chg="add">
        <pc:chgData name="Segev, Jonathan" userId="7c67a1b0-8725-4553-8055-0888dbcaef94" providerId="ADAL" clId="{FA291762-F762-4658-A282-F9D4F5B82E55}" dt="2024-07-18T17:25:50.332" v="497"/>
        <pc:sldMkLst>
          <pc:docMk/>
          <pc:sldMk cId="3940092437" sldId="2696"/>
        </pc:sldMkLst>
      </pc:sldChg>
      <pc:sldChg chg="add">
        <pc:chgData name="Segev, Jonathan" userId="7c67a1b0-8725-4553-8055-0888dbcaef94" providerId="ADAL" clId="{FA291762-F762-4658-A282-F9D4F5B82E55}" dt="2024-07-18T17:25:50.332" v="497"/>
        <pc:sldMkLst>
          <pc:docMk/>
          <pc:sldMk cId="3662085379" sldId="2697"/>
        </pc:sldMkLst>
      </pc:sldChg>
      <pc:sldMasterChg chg="modSp mod">
        <pc:chgData name="Segev, Jonathan" userId="7c67a1b0-8725-4553-8055-0888dbcaef94" providerId="ADAL" clId="{FA291762-F762-4658-A282-F9D4F5B82E55}" dt="2024-07-18T17:16:27.166" v="15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FA291762-F762-4658-A282-F9D4F5B82E55}" dt="2024-07-18T17:16:27.166" v="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21CFD038-F410-42C1-B643-2B78BEF0980F}"/>
    <pc:docChg chg="undo custSel modSld">
      <pc:chgData name="Segev, Jonathan" userId="7c67a1b0-8725-4553-8055-0888dbcaef94" providerId="ADAL" clId="{21CFD038-F410-42C1-B643-2B78BEF0980F}" dt="2024-05-20T22:00:36.116" v="10" actId="1037"/>
      <pc:docMkLst>
        <pc:docMk/>
      </pc:docMkLst>
      <pc:sldChg chg="modSp mod">
        <pc:chgData name="Segev, Jonathan" userId="7c67a1b0-8725-4553-8055-0888dbcaef94" providerId="ADAL" clId="{21CFD038-F410-42C1-B643-2B78BEF0980F}" dt="2024-05-20T21:58:10.580" v="3"/>
        <pc:sldMkLst>
          <pc:docMk/>
          <pc:sldMk cId="2627060104" sldId="2550"/>
        </pc:sldMkLst>
        <pc:spChg chg="mod">
          <ac:chgData name="Segev, Jonathan" userId="7c67a1b0-8725-4553-8055-0888dbcaef94" providerId="ADAL" clId="{21CFD038-F410-42C1-B643-2B78BEF0980F}" dt="2024-05-20T21:58:10.580" v="3"/>
          <ac:spMkLst>
            <pc:docMk/>
            <pc:sldMk cId="2627060104" sldId="2550"/>
            <ac:spMk id="10" creationId="{D7D86314-4CEF-D27C-30E9-FF1B7F40E78E}"/>
          </ac:spMkLst>
        </pc:spChg>
      </pc:sldChg>
      <pc:sldChg chg="modSp mod">
        <pc:chgData name="Segev, Jonathan" userId="7c67a1b0-8725-4553-8055-0888dbcaef94" providerId="ADAL" clId="{21CFD038-F410-42C1-B643-2B78BEF0980F}" dt="2024-05-20T21:58:46.260" v="6"/>
        <pc:sldMkLst>
          <pc:docMk/>
          <pc:sldMk cId="354831920" sldId="2585"/>
        </pc:sldMkLst>
        <pc:spChg chg="mod">
          <ac:chgData name="Segev, Jonathan" userId="7c67a1b0-8725-4553-8055-0888dbcaef94" providerId="ADAL" clId="{21CFD038-F410-42C1-B643-2B78BEF0980F}" dt="2024-05-20T21:58:46.260" v="6"/>
          <ac:spMkLst>
            <pc:docMk/>
            <pc:sldMk cId="354831920" sldId="2585"/>
            <ac:spMk id="8" creationId="{CC5B7EB9-3DEF-4981-89A9-614127FF9327}"/>
          </ac:spMkLst>
        </pc:spChg>
      </pc:sldChg>
      <pc:sldChg chg="modSp mod">
        <pc:chgData name="Segev, Jonathan" userId="7c67a1b0-8725-4553-8055-0888dbcaef94" providerId="ADAL" clId="{21CFD038-F410-42C1-B643-2B78BEF0980F}" dt="2024-05-20T21:59:49.840" v="9"/>
        <pc:sldMkLst>
          <pc:docMk/>
          <pc:sldMk cId="1810353654" sldId="2587"/>
        </pc:sldMkLst>
        <pc:spChg chg="mod">
          <ac:chgData name="Segev, Jonathan" userId="7c67a1b0-8725-4553-8055-0888dbcaef94" providerId="ADAL" clId="{21CFD038-F410-42C1-B643-2B78BEF0980F}" dt="2024-05-20T21:59:49.840" v="9"/>
          <ac:spMkLst>
            <pc:docMk/>
            <pc:sldMk cId="1810353654" sldId="2587"/>
            <ac:spMk id="3" creationId="{F4989200-2622-46AD-AE0D-4E2448C695E7}"/>
          </ac:spMkLst>
        </pc:spChg>
      </pc:sldChg>
      <pc:sldChg chg="modSp">
        <pc:chgData name="Segev, Jonathan" userId="7c67a1b0-8725-4553-8055-0888dbcaef94" providerId="ADAL" clId="{21CFD038-F410-42C1-B643-2B78BEF0980F}" dt="2024-05-20T22:00:36.116" v="10" actId="1037"/>
        <pc:sldMkLst>
          <pc:docMk/>
          <pc:sldMk cId="1092260527" sldId="2692"/>
        </pc:sldMkLst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" creationId="{B35EF855-DA72-576E-0DFC-4AF2E178E27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" creationId="{ED43BC3B-76A3-7EC9-8880-D99BCC601081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8" creationId="{590DE2D2-B929-A3D9-DCCA-042F8A735E8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9" creationId="{AAEB89CE-A539-831C-C499-61A3A9BA622E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0" creationId="{52CCEDC9-AF1A-2744-A58C-A51A8132CFD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1" creationId="{393100F3-DB67-A234-D869-051CE120FC0A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2" creationId="{92D37167-5F2A-F8D9-C366-8C0EE0BC5C0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3" creationId="{11908B82-46DC-48CE-056D-06B922C227DB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4" creationId="{F1A7E2BD-48DF-F8D8-2295-DA5029A22D5E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5" creationId="{85B8D61D-2138-73A3-1D8C-C7684FBF6F81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6" creationId="{B0BF20E2-E0A8-8D6F-3244-243AA2E39C1E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7" creationId="{8DF4CEFA-24DB-B718-6CB4-42572EC9126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18" creationId="{4C4DEE5D-91E7-90BF-A2A0-F99364717F3C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1" creationId="{43F5E3CB-F677-C745-D20E-C8A417C54820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2" creationId="{9D19D750-E3E8-6118-AD44-DC0FEB6935A5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4" creationId="{7CF910CB-6231-089E-1BCA-6DD466928CAC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5" creationId="{2CF913C1-0695-71EF-803F-F0FD2B318186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6" creationId="{959E0FD8-604C-681E-5960-8784CF4CAE9E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7" creationId="{F89E2DDE-8ACD-3FED-CF0F-6DB75B96C650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8" creationId="{639E277B-95ED-9E3B-A7B2-72214D0D2DD6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29" creationId="{2F725920-71A3-D2D7-622F-BCFB710C5DB1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0" creationId="{A926A33B-8DAE-1859-B396-0B57B9B3CB58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1" creationId="{3A3A0B94-1D55-E0CF-18E6-2689CCB13BBB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2" creationId="{2110EAA4-D4E4-0F99-78FF-A4B093A97B35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4" creationId="{816A9EB5-357B-C1F0-C6F4-C069F8E97C1D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5" creationId="{C0CD3C97-315D-979C-8B97-BC99B751C835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7" creationId="{BE275D04-0E55-783A-2F10-024343DE6C21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8" creationId="{925CCA4D-2238-A360-9DEE-5E20B6E27453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39" creationId="{AC2FE1C4-C3F9-35B8-7706-22D6CDA0ECD9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40" creationId="{6C22E9D8-CD61-9ED2-FCE5-B0D7BA4FC6A1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41" creationId="{053822A8-72CF-97E5-2EF1-BB5F76DE75A2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42" creationId="{F26C83E6-9B8E-0A9C-7F87-FF8F3BA9EFCD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44" creationId="{000650BE-08FB-CB96-BC5D-989DEC23D1D4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67" creationId="{52E743BA-E8AE-C177-7159-C87179743B5F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68" creationId="{35CE6954-FDCC-5374-FCDA-B4104816996E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69" creationId="{BEDE620C-94EC-4F5F-964C-C55943428387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0" creationId="{013418C8-0519-12D6-514D-5108F7D6D136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2" creationId="{26A92764-F114-9E79-FAEC-12F7F3BA950B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3" creationId="{2E5EF2A9-C6DB-4D2C-54D0-C5C3AA82E8B6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4" creationId="{7EBE38FB-862D-F7EA-9496-BC4C3964FD4D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5" creationId="{3365A062-102D-1834-A813-C4D3B9BF37FF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6" creationId="{9D6EC8B7-F456-EBF3-CCF0-C1C708885108}"/>
          </ac:spMkLst>
        </pc:spChg>
        <pc:spChg chg="mod">
          <ac:chgData name="Segev, Jonathan" userId="7c67a1b0-8725-4553-8055-0888dbcaef94" providerId="ADAL" clId="{21CFD038-F410-42C1-B643-2B78BEF0980F}" dt="2024-05-20T22:00:36.116" v="10" actId="1037"/>
          <ac:spMkLst>
            <pc:docMk/>
            <pc:sldMk cId="1092260527" sldId="2692"/>
            <ac:spMk id="77" creationId="{A60D0AB6-5A3D-7C69-D9E1-817205D9A9F5}"/>
          </ac:spMkLst>
        </pc:spChg>
        <pc:grpChg chg="mod">
          <ac:chgData name="Segev, Jonathan" userId="7c67a1b0-8725-4553-8055-0888dbcaef94" providerId="ADAL" clId="{21CFD038-F410-42C1-B643-2B78BEF0980F}" dt="2024-05-20T22:00:36.116" v="10" actId="1037"/>
          <ac:grpSpMkLst>
            <pc:docMk/>
            <pc:sldMk cId="1092260527" sldId="2692"/>
            <ac:grpSpMk id="20" creationId="{029EADD2-CC4F-C24E-8232-55230CB6EA9B}"/>
          </ac:grpSpMkLst>
        </pc:grpChg>
        <pc:grpChg chg="mod">
          <ac:chgData name="Segev, Jonathan" userId="7c67a1b0-8725-4553-8055-0888dbcaef94" providerId="ADAL" clId="{21CFD038-F410-42C1-B643-2B78BEF0980F}" dt="2024-05-20T22:00:36.116" v="10" actId="1037"/>
          <ac:grpSpMkLst>
            <pc:docMk/>
            <pc:sldMk cId="1092260527" sldId="2692"/>
            <ac:grpSpMk id="23" creationId="{EC02E0EA-8455-6517-69C1-C28F8C82F1C6}"/>
          </ac:grpSpMkLst>
        </pc:grpChg>
        <pc:grpChg chg="mod">
          <ac:chgData name="Segev, Jonathan" userId="7c67a1b0-8725-4553-8055-0888dbcaef94" providerId="ADAL" clId="{21CFD038-F410-42C1-B643-2B78BEF0980F}" dt="2024-05-20T22:00:36.116" v="10" actId="1037"/>
          <ac:grpSpMkLst>
            <pc:docMk/>
            <pc:sldMk cId="1092260527" sldId="2692"/>
            <ac:grpSpMk id="43" creationId="{CDCEDEF3-C383-F27C-599A-3C64AC93950E}"/>
          </ac:grpSpMkLst>
        </pc:grp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36" creationId="{A2B0BAAA-5A8A-A4AA-3819-F13D9F3D7FF0}"/>
          </ac:cxnSpMkLst>
        </pc:cxn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45" creationId="{D00E14D7-3DAE-7A86-C68B-AC0B40A9F897}"/>
          </ac:cxnSpMkLst>
        </pc:cxn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46" creationId="{5AE9E037-61B9-03A2-3325-E7554105BBD8}"/>
          </ac:cxnSpMkLst>
        </pc:cxn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47" creationId="{C4F6F6F8-1DDC-5815-387B-7B872545E5C3}"/>
          </ac:cxnSpMkLst>
        </pc:cxn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71" creationId="{AC1612A4-07EB-1F0A-D76D-C9BD05850E7F}"/>
          </ac:cxnSpMkLst>
        </pc:cxnChg>
        <pc:cxnChg chg="mod">
          <ac:chgData name="Segev, Jonathan" userId="7c67a1b0-8725-4553-8055-0888dbcaef94" providerId="ADAL" clId="{21CFD038-F410-42C1-B643-2B78BEF0980F}" dt="2024-05-20T22:00:36.116" v="10" actId="1037"/>
          <ac:cxnSpMkLst>
            <pc:docMk/>
            <pc:sldMk cId="1092260527" sldId="2692"/>
            <ac:cxnSpMk id="78" creationId="{2EE50FFE-09D5-3FE8-6FED-726676D84E30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LB286 CR Progress</a:t>
            </a:r>
          </a:p>
        </c:rich>
      </c:tx>
      <c:layout>
        <c:manualLayout>
          <c:xMode val="edge"/>
          <c:yMode val="edge"/>
          <c:x val="0.20078966603314033"/>
          <c:y val="9.0147155852162722E-2"/>
        </c:manualLayout>
      </c:layout>
      <c:overlay val="0"/>
      <c:spPr>
        <a:solidFill>
          <a:schemeClr val="accent3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373972772311743E-2"/>
          <c:y val="0.16508726055401121"/>
          <c:w val="0.87565527499184226"/>
          <c:h val="0.61174529220252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LB286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134</c:v>
                </c:pt>
                <c:pt idx="1">
                  <c:v>53</c:v>
                </c:pt>
                <c:pt idx="2">
                  <c:v>72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38F-8548-607474C058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 completion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134</c:v>
                </c:pt>
                <c:pt idx="1">
                  <c:v>53</c:v>
                </c:pt>
                <c:pt idx="2">
                  <c:v>72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38F-8548-607474C05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3807904"/>
        <c:axId val="1153808864"/>
      </c:barChart>
      <c:catAx>
        <c:axId val="11538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8864"/>
        <c:crosses val="autoZero"/>
        <c:auto val="1"/>
        <c:lblAlgn val="ctr"/>
        <c:lblOffset val="100"/>
        <c:noMultiLvlLbl val="0"/>
      </c:catAx>
      <c:valAx>
        <c:axId val="115380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802.11-24/945r0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July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July 2024 plenary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July Meeting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81120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Completed response to LB286, approved WG recirculation ballot and targeting an unchanged 802.11bk D3.0 draft</a:t>
            </a:r>
            <a:r>
              <a:rPr lang="en-US" altLang="en-US" dirty="0"/>
              <a:t> in anticipation of SA ballot.</a:t>
            </a: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Completed response to MDR report and approved changes incorporated to D3.0.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06D744F-6229-E3A9-C138-A4F8E19F47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6951904"/>
              </p:ext>
            </p:extLst>
          </p:nvPr>
        </p:nvGraphicFramePr>
        <p:xfrm>
          <a:off x="7530789" y="3431799"/>
          <a:ext cx="4661211" cy="2958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52884D-43C2-7881-7CCF-9E8DA60A60E5}"/>
              </a:ext>
            </a:extLst>
          </p:cNvPr>
          <p:cNvSpPr txBox="1">
            <a:spLocks/>
          </p:cNvSpPr>
          <p:nvPr/>
        </p:nvSpPr>
        <p:spPr bwMode="auto">
          <a:xfrm>
            <a:off x="210818" y="3334704"/>
            <a:ext cx="7109318" cy="1246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Work expected towards Sep.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Conduct recirculation ballot on D3.0.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Initiate and complete D3.0 CR, targeting an unchanged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Generate draft report to EC on requesting unconditional initiation of SA ballot.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</a:t>
            </a:r>
            <a:r>
              <a:rPr lang="en-US"/>
              <a:t>(previous)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948461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82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BE38FB-862D-F7EA-9496-BC4C3964F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19499" y="218771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5" name="Text Box 26">
            <a:extLst>
              <a:ext uri="{FF2B5EF4-FFF2-40B4-BE49-F238E27FC236}">
                <a16:creationId xmlns:a16="http://schemas.microsoft.com/office/drawing/2014/main" id="{3365A062-102D-1834-A813-C4D3B9BF37F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05273" y="2380799"/>
            <a:ext cx="846911" cy="3906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GB"/>
            </a:defPPr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 sz="1100" kern="0">
                <a:solidFill>
                  <a:srgbClr val="000000"/>
                </a:solidFill>
                <a:latin typeface="Times New Roman"/>
                <a:ea typeface="MS Gothic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Recirc 03/24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4252099"/>
            <a:ext cx="5852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4459734"/>
            <a:ext cx="137160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9D6EC8B7-F456-EBF3-CCF0-C1C708885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29687" y="21938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7" name="Text Box 26">
            <a:extLst>
              <a:ext uri="{FF2B5EF4-FFF2-40B4-BE49-F238E27FC236}">
                <a16:creationId xmlns:a16="http://schemas.microsoft.com/office/drawing/2014/main" id="{A60D0AB6-5A3D-7C69-D9E1-817205D9A9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11779" y="23869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07/24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5B8D61D-2138-73A3-1D8C-C7684FBF6F8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61298" y="27089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B0BF20E2-E0A8-8D6F-3244-243AA2E39C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408042" y="29020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WG ballot 7/24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7410322" y="5373180"/>
            <a:ext cx="137160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69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7938736" y="4910596"/>
            <a:ext cx="822960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7608168" y="3497409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8374617" y="3501008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9032838" y="5366281"/>
            <a:ext cx="548640" cy="2737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579808" y="536628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10167180" y="2232818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359408" y="271273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106152" y="290581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B0BAAA-5A8A-A4AA-3819-F13D9F3D7FF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39272" y="4743072"/>
            <a:ext cx="13716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0E14D7-3DAE-7A86-C68B-AC0B40A9F89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6268" y="5181281"/>
            <a:ext cx="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9E037-61B9-03A2-3325-E7554105BB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2236" y="5660582"/>
            <a:ext cx="6400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F6F6F8-1DDC-5815-387B-7B872545E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7934762" y="5167580"/>
            <a:ext cx="9144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4009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948461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67000">
                <a:schemeClr val="accent1"/>
              </a:gs>
              <a:gs pos="81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BE38FB-862D-F7EA-9496-BC4C3964F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19499" y="218771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5" name="Text Box 26">
            <a:extLst>
              <a:ext uri="{FF2B5EF4-FFF2-40B4-BE49-F238E27FC236}">
                <a16:creationId xmlns:a16="http://schemas.microsoft.com/office/drawing/2014/main" id="{3365A062-102D-1834-A813-C4D3B9BF37F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05273" y="2380799"/>
            <a:ext cx="846911" cy="3906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GB"/>
            </a:defPPr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 sz="1100" kern="0">
                <a:solidFill>
                  <a:srgbClr val="000000"/>
                </a:solidFill>
                <a:latin typeface="Times New Roman"/>
                <a:ea typeface="MS Gothic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Recirc 03/24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4252099"/>
            <a:ext cx="5852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4459734"/>
            <a:ext cx="137160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9D6EC8B7-F456-EBF3-CCF0-C1C708885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639062" y="2191124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7" name="Text Box 26">
            <a:extLst>
              <a:ext uri="{FF2B5EF4-FFF2-40B4-BE49-F238E27FC236}">
                <a16:creationId xmlns:a16="http://schemas.microsoft.com/office/drawing/2014/main" id="{A60D0AB6-5A3D-7C69-D9E1-817205D9A9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6003" y="2384213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5B8D61D-2138-73A3-1D8C-C7684FBF6F8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5303" y="27336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B0BF20E2-E0A8-8D6F-3244-243AA2E39C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172047" y="29267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WG ballot 9/24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7410322" y="5373180"/>
            <a:ext cx="137160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7938736" y="4910596"/>
            <a:ext cx="822960" cy="2417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8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43F5E3CB-F677-C745-D20E-C8A417C548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22394" y="349740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9D19D750-E3E8-6118-AD44-DC0FEB6935A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08168" y="3690498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start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CF913C1-0695-71EF-803F-F0FD2B31818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88843" y="350100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2110EAA4-D4E4-0F99-78FF-A4B093A97B3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74617" y="3694097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9032838" y="5366281"/>
            <a:ext cx="548640" cy="2737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579808" y="536628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10488175" y="2215423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368054" y="272676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114798" y="291985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11/24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B0BAAA-5A8A-A4AA-3819-F13D9F3D7FF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39272" y="4743072"/>
            <a:ext cx="13716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0E14D7-3DAE-7A86-C68B-AC0B40A9F89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6268" y="5181281"/>
            <a:ext cx="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9E037-61B9-03A2-3325-E7554105BB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2236" y="5660582"/>
            <a:ext cx="1280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F6F6F8-1DDC-5815-387B-7B872545E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7934762" y="5167580"/>
            <a:ext cx="8229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6208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Aug.  13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 am PT/13:00 ET (2hrs)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Aug.  20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 am PT/13:00 ET (2hrs)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Aug.  27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 am PT/13:00 ET (2hrs).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28427</TotalTime>
  <Words>417</Words>
  <Application>Microsoft Office PowerPoint</Application>
  <PresentationFormat>Widescreen</PresentationFormat>
  <Paragraphs>119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Times</vt:lpstr>
      <vt:lpstr>Times New Roman</vt:lpstr>
      <vt:lpstr>Office Theme</vt:lpstr>
      <vt:lpstr>Document</vt:lpstr>
      <vt:lpstr>TGbk 320MHz Positioning July Meeting Closing Report</vt:lpstr>
      <vt:lpstr>Abstract</vt:lpstr>
      <vt:lpstr>July Meeting Progress and Targets Towards the Sep. Meeting</vt:lpstr>
      <vt:lpstr>TGbk Projected Timeline (previous)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303</cp:revision>
  <cp:lastPrinted>1601-01-01T00:00:00Z</cp:lastPrinted>
  <dcterms:created xsi:type="dcterms:W3CDTF">2018-08-06T10:28:59Z</dcterms:created>
  <dcterms:modified xsi:type="dcterms:W3CDTF">2024-07-18T17:33:00Z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