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5"/>
  </p:notesMasterIdLst>
  <p:handoutMasterIdLst>
    <p:handoutMasterId r:id="rId6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536" r:id="rId39"/>
    <p:sldId id="2537" r:id="rId40"/>
    <p:sldId id="2693" r:id="rId41"/>
    <p:sldId id="2694" r:id="rId42"/>
    <p:sldId id="2696" r:id="rId43"/>
    <p:sldId id="2697" r:id="rId44"/>
    <p:sldId id="2551" r:id="rId45"/>
    <p:sldId id="2527" r:id="rId46"/>
    <p:sldId id="2675" r:id="rId47"/>
    <p:sldId id="2676" r:id="rId48"/>
    <p:sldId id="2661" r:id="rId49"/>
    <p:sldId id="2680" r:id="rId50"/>
    <p:sldId id="2585" r:id="rId51"/>
    <p:sldId id="2666" r:id="rId52"/>
    <p:sldId id="2667" r:id="rId53"/>
    <p:sldId id="315" r:id="rId54"/>
    <p:sldId id="312" r:id="rId55"/>
    <p:sldId id="318" r:id="rId56"/>
    <p:sldId id="472" r:id="rId57"/>
    <p:sldId id="473" r:id="rId58"/>
    <p:sldId id="474" r:id="rId59"/>
    <p:sldId id="480" r:id="rId60"/>
    <p:sldId id="259" r:id="rId61"/>
    <p:sldId id="260" r:id="rId62"/>
    <p:sldId id="261" r:id="rId63"/>
    <p:sldId id="252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693"/>
            <p14:sldId id="2694"/>
            <p14:sldId id="2696"/>
            <p14:sldId id="2697"/>
            <p14:sldId id="2551"/>
            <p14:sldId id="2527"/>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July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153649</TotalTime>
  <Words>5657</Words>
  <Application>Microsoft Office PowerPoint</Application>
  <PresentationFormat>Widescreen</PresentationFormat>
  <Paragraphs>873</Paragraphs>
  <Slides>62</Slides>
  <Notes>14</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75"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Scheduled TGbk telecons</vt:lpstr>
      <vt:lpstr>July Meeting Progress and Targets Towards the Sep. Meeting</vt:lpstr>
      <vt:lpstr>TGbk Projected Timeline (previous)</vt:lpstr>
      <vt:lpstr>TGbk Projected Timeline (updated)</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770</cp:revision>
  <cp:lastPrinted>1601-01-01T00:00:00Z</cp:lastPrinted>
  <dcterms:created xsi:type="dcterms:W3CDTF">2018-08-06T10:28:59Z</dcterms:created>
  <dcterms:modified xsi:type="dcterms:W3CDTF">2024-07-16T19:20:25Z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