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1"/>
  </p:notesMasterIdLst>
  <p:handoutMasterIdLst>
    <p:handoutMasterId r:id="rId6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61" r:id="rId45"/>
    <p:sldId id="2680" r:id="rId46"/>
    <p:sldId id="2585" r:id="rId47"/>
    <p:sldId id="2666" r:id="rId48"/>
    <p:sldId id="2667" r:id="rId49"/>
    <p:sldId id="315" r:id="rId50"/>
    <p:sldId id="312" r:id="rId51"/>
    <p:sldId id="318" r:id="rId52"/>
    <p:sldId id="472" r:id="rId53"/>
    <p:sldId id="473" r:id="rId54"/>
    <p:sldId id="474" r:id="rId55"/>
    <p:sldId id="480" r:id="rId56"/>
    <p:sldId id="259" r:id="rId57"/>
    <p:sldId id="260" r:id="rId58"/>
    <p:sldId id="261" r:id="rId59"/>
    <p:sldId id="2525"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ldId id="2536"/>
            <p14:sldId id="2537"/>
            <p14:sldId id="2551"/>
            <p14:sldId id="2527"/>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7EBF83-5E6B-46D8-9243-9B836D84B112}" v="1" dt="2024-07-15T20:25:16.328"/>
    <p1510:client id="{CA74790A-B3B6-4B67-855D-860B5CDAA196}" v="66" dt="2024-07-15T17:11:28.6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p:scale>
          <a:sx n="125" d="100"/>
          <a:sy n="125" d="100"/>
        </p:scale>
        <p:origin x="186" y="-27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fld id="{EFD2B09E-7645-4A1F-B8C2-84456902BA33}" type="datetimeFigureOut">
              <a:rPr lang="en-US" smtClean="0"/>
              <a:t>7/15/2024</a:t>
            </a:fld>
            <a:endParaRPr lang="en-US"/>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D2B09E-7645-4A1F-B8C2-84456902BA33}" type="datetimeFigureOut">
              <a:rPr lang="en-US" smtClean="0"/>
              <a:t>7/15/2024</a:t>
            </a:fld>
            <a:endParaRPr lang="en-US"/>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8699789"/>
              </p:ext>
            </p:extLst>
          </p:nvPr>
        </p:nvGraphicFramePr>
        <p:xfrm>
          <a:off x="911424" y="1265032"/>
          <a:ext cx="9330483" cy="3809824"/>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 10 mins</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 20 mins</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30 mins</a:t>
                      </a:r>
                    </a:p>
                    <a:p>
                      <a:endParaRPr lang="en-US" sz="1400" dirty="0"/>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 20min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42687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 10min</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July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03332890"/>
              </p:ext>
            </p:extLst>
          </p:nvPr>
        </p:nvGraphicFramePr>
        <p:xfrm>
          <a:off x="914401" y="1260086"/>
          <a:ext cx="10460566" cy="32612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153604</TotalTime>
  <Words>5358</Words>
  <Application>Microsoft Office PowerPoint</Application>
  <PresentationFormat>Widescreen</PresentationFormat>
  <Paragraphs>783</Paragraphs>
  <Slides>58</Slides>
  <Notes>14</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58</vt:i4>
      </vt:variant>
    </vt:vector>
  </HeadingPairs>
  <TitlesOfParts>
    <vt:vector size="71"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July IEEE Meeting –  16th PM1</vt:lpstr>
      <vt:lpstr>Submission List for the May 16th PM1 meeting</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Ali Raissinia</cp:lastModifiedBy>
  <cp:revision>765</cp:revision>
  <cp:lastPrinted>1601-01-01T00:00:00Z</cp:lastPrinted>
  <dcterms:created xsi:type="dcterms:W3CDTF">2018-08-06T10:28:59Z</dcterms:created>
  <dcterms:modified xsi:type="dcterms:W3CDTF">2024-07-15T22:04:05Z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