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578" r:id="rId2"/>
    <p:sldId id="1573" r:id="rId3"/>
    <p:sldId id="1579" r:id="rId4"/>
    <p:sldId id="1580" r:id="rId5"/>
  </p:sldIdLst>
  <p:sldSz cx="12192000" cy="6858000"/>
  <p:notesSz cx="7023100" cy="93091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33"/>
    <a:srgbClr val="66FF99"/>
    <a:srgbClr val="FF9966"/>
    <a:srgbClr val="FF9933"/>
    <a:srgbClr val="FFFF00"/>
    <a:srgbClr val="66FF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4" y="14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7020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Sep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May 2024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24/0939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666-06-00bp-tg-bp-meeting-agenda-for-may-interim-2024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May 2024 Interim</a:t>
            </a:r>
            <a:b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zh-CN" sz="3200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TGbp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May 2024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</a:t>
            </a:r>
            <a:r>
              <a:rPr lang="en-US" altLang="zh-CN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(Sanechips)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Elected Vice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Chairs: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	Steve 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Shellhammer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(Qualcomm)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	Rakesh 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Taori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(Infineon)</a:t>
            </a: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  		Secretary 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: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zh-CN" sz="2000" kern="0" dirty="0" smtClean="0">
                <a:latin typeface="Arial" panose="020B0604020202020204" pitchFamily="34" charset="0"/>
              </a:rPr>
              <a:t>Sebastian Max (Ericsson)</a:t>
            </a:r>
            <a:endParaRPr kumimoji="0" lang="en-US" altLang="en-US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8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5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TGbp</a:t>
            </a:r>
            <a:r>
              <a:rPr lang="en-GB" altLang="en-US" dirty="0" smtClean="0"/>
              <a:t> meetings were planned and held during May interim session.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err="1" smtClean="0"/>
              <a:t>TGbp</a:t>
            </a:r>
            <a:r>
              <a:rPr lang="en-GB" altLang="en-US" dirty="0" smtClean="0"/>
              <a:t> elected/appointed and confirmed the Vice Chairs, Secretary and Tech Editor.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 smtClean="0"/>
              <a:t>Vice Chairs: Steve </a:t>
            </a:r>
            <a:r>
              <a:rPr lang="en-GB" altLang="en-US" dirty="0" err="1" smtClean="0"/>
              <a:t>Shellhammer</a:t>
            </a:r>
            <a:r>
              <a:rPr lang="en-GB" altLang="en-US" dirty="0" smtClean="0"/>
              <a:t>, Rakesh </a:t>
            </a:r>
            <a:r>
              <a:rPr lang="en-GB" altLang="en-US" dirty="0" err="1" smtClean="0"/>
              <a:t>Taori</a:t>
            </a: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 smtClean="0"/>
              <a:t>Secretary: Sebastian Max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 smtClean="0"/>
              <a:t>Tech Editor: </a:t>
            </a:r>
            <a:r>
              <a:rPr lang="en-GB" altLang="en-US" dirty="0" err="1" smtClean="0"/>
              <a:t>Yinan</a:t>
            </a:r>
            <a:r>
              <a:rPr lang="en-GB" altLang="en-US" dirty="0" smtClean="0"/>
              <a:t> Qi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The 11bp selection procedure was </a:t>
            </a:r>
            <a:r>
              <a:rPr lang="en-GB" altLang="en-US" dirty="0" smtClean="0"/>
              <a:t>discussed and will be decided in Jul meeting.</a:t>
            </a:r>
            <a:endParaRPr lang="en-GB" alt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17 </a:t>
            </a:r>
            <a:r>
              <a:rPr lang="en-GB" altLang="en-US" dirty="0" smtClean="0"/>
              <a:t>technical submissions were presented and discussed during the week.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An initial 11bp timeline was discussed and approved.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err="1" smtClean="0"/>
              <a:t>TGbp</a:t>
            </a:r>
            <a:r>
              <a:rPr lang="en-GB" altLang="en-US" dirty="0" smtClean="0"/>
              <a:t> agenda for the week is as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>
                <a:hlinkClick r:id="rId2"/>
              </a:rPr>
              <a:t>https://</a:t>
            </a:r>
            <a:r>
              <a:rPr lang="en-GB" altLang="en-US" dirty="0" smtClean="0">
                <a:hlinkClick r:id="rId2"/>
              </a:rPr>
              <a:t>mentor.ieee.org/802.11/dcn/24/11-24-0666-06-00bp-tg-bp-meeting-agenda-for-may-interim-2024.pptx</a:t>
            </a: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en-GB" dirty="0" smtClean="0"/>
          </a:p>
          <a:p>
            <a:pPr marL="57150" indent="0"/>
            <a:r>
              <a:rPr lang="en-US" altLang="en-GB" dirty="0" smtClean="0"/>
              <a:t>Goal of future </a:t>
            </a:r>
            <a:r>
              <a:rPr lang="en-US" altLang="en-GB" dirty="0" err="1" smtClean="0"/>
              <a:t>TGbp</a:t>
            </a:r>
            <a:r>
              <a:rPr lang="en-US" altLang="en-GB" dirty="0" smtClean="0"/>
              <a:t> work: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100" dirty="0" smtClean="0"/>
              <a:t>Define </a:t>
            </a:r>
            <a:r>
              <a:rPr lang="en-US" altLang="en-GB" sz="2100" dirty="0"/>
              <a:t>selection procedure and continue technical discussion and development.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TGbp’s</a:t>
            </a:r>
            <a:r>
              <a:rPr lang="en-US" altLang="zh-CN" dirty="0" smtClean="0"/>
              <a:t> Progress during this week</a:t>
            </a:r>
            <a:endParaRPr lang="zh-CN" altLang="en-US" dirty="0"/>
          </a:p>
        </p:txBody>
      </p:sp>
      <p:sp>
        <p:nvSpPr>
          <p:cNvPr id="8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May 2024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</a:t>
            </a:r>
            <a:r>
              <a:rPr lang="en-US" altLang="zh-CN" dirty="0" smtClean="0"/>
              <a:t> Timeline Plan</a:t>
            </a:r>
            <a:br>
              <a:rPr lang="en-US" altLang="zh-CN" dirty="0" smtClean="0"/>
            </a:br>
            <a:r>
              <a:rPr lang="en-US" altLang="zh-CN" dirty="0"/>
              <a:t>(Subject to change based on development progress) </a:t>
            </a:r>
            <a:endParaRPr lang="zh-CN" altLang="en-US" dirty="0"/>
          </a:p>
        </p:txBody>
      </p:sp>
      <p:sp>
        <p:nvSpPr>
          <p:cNvPr id="56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May 2024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34" name="文本占位符 2"/>
          <p:cNvSpPr txBox="1"/>
          <p:nvPr/>
        </p:nvSpPr>
        <p:spPr>
          <a:xfrm>
            <a:off x="2630769" y="1903650"/>
            <a:ext cx="7656121" cy="4573270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Mar 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May 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D0.1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(ready for CC)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						Mar,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2025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D1.0 Letter Ballot						Feb,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2026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</a:t>
            </a:r>
            <a:endParaRPr lang="en-US" altLang="en-US" sz="2000" kern="0" dirty="0">
              <a:solidFill>
                <a:schemeClr val="tx1"/>
              </a:solidFill>
              <a:cs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D2.0 LB recirculation					Nov,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2026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Form SA Ballot Pool					Mar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1 to Mar 31, 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2027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Initial 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SA Ballot (D4.0)					Aug,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2027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Jan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Mar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May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  <a:cs typeface="+mn-ea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44193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</a:t>
            </a:r>
            <a:r>
              <a:rPr lang="en-US" altLang="zh-CN" dirty="0" smtClean="0"/>
              <a:t> Teleconference Plan</a:t>
            </a:r>
            <a:endParaRPr lang="zh-CN" altLang="en-US" dirty="0"/>
          </a:p>
        </p:txBody>
      </p:sp>
      <p:sp>
        <p:nvSpPr>
          <p:cNvPr id="56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May 2024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8" name="文本占位符 2"/>
          <p:cNvSpPr txBox="1"/>
          <p:nvPr/>
        </p:nvSpPr>
        <p:spPr>
          <a:xfrm>
            <a:off x="2286100" y="2437036"/>
            <a:ext cx="7656121" cy="3354102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kern="0" dirty="0" smtClean="0">
                <a:solidFill>
                  <a:schemeClr val="tx1"/>
                </a:solidFill>
                <a:sym typeface="+mn-ea"/>
              </a:rPr>
              <a:t>Jun </a:t>
            </a:r>
            <a:r>
              <a:rPr lang="en-US" altLang="en-US" sz="2400" kern="0" dirty="0" smtClean="0">
                <a:solidFill>
                  <a:schemeClr val="tx1"/>
                </a:solidFill>
                <a:sym typeface="+mn-ea"/>
              </a:rPr>
              <a:t>11 </a:t>
            </a:r>
            <a:r>
              <a:rPr lang="en-US" altLang="en-US" sz="2400" kern="0" dirty="0" smtClean="0">
                <a:solidFill>
                  <a:schemeClr val="tx1"/>
                </a:solidFill>
                <a:sym typeface="+mn-ea"/>
              </a:rPr>
              <a:t>(Tuesday), 10:00am, ET, 2 hours; </a:t>
            </a:r>
            <a:r>
              <a:rPr lang="en-US" altLang="en-US" sz="2400" kern="0" dirty="0" err="1" smtClean="0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 smtClean="0">
              <a:solidFill>
                <a:schemeClr val="tx1"/>
              </a:solidFill>
              <a:sym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24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kern="0" dirty="0" smtClean="0">
                <a:solidFill>
                  <a:schemeClr val="tx1"/>
                </a:solidFill>
                <a:sym typeface="+mn-ea"/>
              </a:rPr>
              <a:t>Jul 9 </a:t>
            </a:r>
            <a:r>
              <a:rPr lang="en-US" altLang="en-US" sz="2400" kern="0" dirty="0" smtClean="0">
                <a:solidFill>
                  <a:schemeClr val="tx1"/>
                </a:solidFill>
                <a:sym typeface="+mn-ea"/>
              </a:rPr>
              <a:t>(Tuesday), 10:00am, ET, 2 hours; </a:t>
            </a:r>
            <a:r>
              <a:rPr lang="en-US" altLang="en-US" sz="2400" kern="0" dirty="0" err="1" smtClean="0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cs typeface="+mn-ea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068964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Y5MjVmM2FlZGIyNDU0MTI5ZmNiNzA5NGFiNTg4NjcifQ==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977</TotalTime>
  <Words>184</Words>
  <Application>Microsoft Office PowerPoint</Application>
  <PresentationFormat>宽屏</PresentationFormat>
  <Paragraphs>49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Arial Black</vt:lpstr>
      <vt:lpstr>Times New Roman</vt:lpstr>
      <vt:lpstr>Wingdings</vt:lpstr>
      <vt:lpstr>802-11-Submission-16-9</vt:lpstr>
      <vt:lpstr>IEEE 802.11 May 2024 Interim TGbp Closing Report</vt:lpstr>
      <vt:lpstr>TGbp’s Progress during this week</vt:lpstr>
      <vt:lpstr>TGbp Timeline Plan (Subject to change based on development progress) </vt:lpstr>
      <vt:lpstr>TGbp Teleconference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SG closing report</dc:title>
  <dc:subject>closing report</dc:subject>
  <dc:creator>Bo Sun</dc:creator>
  <cp:lastModifiedBy>Bo</cp:lastModifiedBy>
  <cp:revision>50</cp:revision>
  <cp:lastPrinted>1998-02-10T13:28:00Z</cp:lastPrinted>
  <dcterms:created xsi:type="dcterms:W3CDTF">1998-02-10T13:07:00Z</dcterms:created>
  <dcterms:modified xsi:type="dcterms:W3CDTF">2024-05-16T14:15:46Z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2052-11.1.0.12358</vt:lpwstr>
  </property>
  <property fmtid="{D5CDD505-2E9C-101B-9397-08002B2CF9AE}" pid="33" name="ICV">
    <vt:lpwstr>030C5574EA814B03BAAEA51CC88E1AEE</vt:lpwstr>
  </property>
</Properties>
</file>