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1" autoAdjust="0"/>
    <p:restoredTop sz="94643" autoAdjust="0"/>
  </p:normalViewPr>
  <p:slideViewPr>
    <p:cSldViewPr>
      <p:cViewPr>
        <p:scale>
          <a:sx n="75" d="100"/>
          <a:sy n="75" d="100"/>
        </p:scale>
        <p:origin x="384" y="78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c1807ccf97ce491d" providerId="LiveId" clId="{8506C4A4-4B7C-455A-90B3-9CEF61B9C335}"/>
    <pc:docChg chg="modMainMaster">
      <pc:chgData name="Jim Lansford" userId="c1807ccf97ce491d" providerId="LiveId" clId="{8506C4A4-4B7C-455A-90B3-9CEF61B9C335}" dt="2024-05-16T06:56:04.647" v="1" actId="20577"/>
      <pc:docMkLst>
        <pc:docMk/>
      </pc:docMkLst>
      <pc:sldMasterChg chg="modSp mod">
        <pc:chgData name="Jim Lansford" userId="c1807ccf97ce491d" providerId="LiveId" clId="{8506C4A4-4B7C-455A-90B3-9CEF61B9C335}" dt="2024-05-16T06:56:04.647" v="1" actId="20577"/>
        <pc:sldMasterMkLst>
          <pc:docMk/>
          <pc:sldMasterMk cId="0" sldId="2147483648"/>
        </pc:sldMasterMkLst>
        <pc:spChg chg="mod">
          <ac:chgData name="Jim Lansford" userId="c1807ccf97ce491d" providerId="LiveId" clId="{8506C4A4-4B7C-455A-90B3-9CEF61B9C335}" dt="2024-05-16T06:56:04.647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802.11-24/0935r1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644-01-0wng-agenda-for-wng-sc-2024-ma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923-00-0wng-wng-meeting-minutes-2024-may-warsaw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2024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2265656"/>
              </p:ext>
            </p:extLst>
          </p:nvPr>
        </p:nvGraphicFramePr>
        <p:xfrm>
          <a:off x="2214563" y="2535238"/>
          <a:ext cx="9271000" cy="2373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09547" progId="Word.Document.8">
                  <p:embed/>
                </p:oleObj>
              </mc:Choice>
              <mc:Fallback>
                <p:oleObj name="Document" r:id="rId3" imgW="9048966" imgH="2309547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4563" y="2535238"/>
                        <a:ext cx="9271000" cy="2373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2024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84694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9555" y="1746738"/>
            <a:ext cx="7992888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</a:t>
            </a:r>
            <a:r>
              <a:rPr lang="en-US" altLang="en-US" sz="3200" dirty="0"/>
              <a:t>May 2024</a:t>
            </a:r>
            <a:r>
              <a:rPr lang="en-GB" altLang="en-US" sz="3200" dirty="0"/>
              <a:t> mixed-mode interim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68214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May 2024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626023" y="6475413"/>
            <a:ext cx="1798569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</a:t>
            </a:r>
            <a:r>
              <a:rPr lang="en-GB" sz="1200" b="0" dirty="0" err="1"/>
              <a:t>Farafir</a:t>
            </a:r>
            <a:r>
              <a:rPr lang="en-GB" sz="1200" b="0" dirty="0"/>
              <a:t>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7368" y="548680"/>
            <a:ext cx="11593288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https://mentor.ieee.org/802.11/dcn/24/11-24-0644-01-0wng-agenda-for-wng-sc-2024-may.pptx</a:t>
            </a:r>
            <a:r>
              <a:rPr lang="en-US" altLang="en-US" dirty="0">
                <a:solidFill>
                  <a:schemeClr val="accent2"/>
                </a:solidFill>
              </a:rPr>
              <a:t>  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dirty="0"/>
              <a:t>Confirmed Lei Wang as Vice-chair and Secretary</a:t>
            </a:r>
          </a:p>
          <a:p>
            <a:pPr marL="457200" indent="-457200">
              <a:spcBef>
                <a:spcPts val="0"/>
              </a:spcBef>
              <a:defRPr/>
            </a:pPr>
            <a:r>
              <a:rPr lang="en-US" altLang="en-US" dirty="0"/>
              <a:t>Presentations at May 2024 meeting</a:t>
            </a:r>
            <a:endParaRPr lang="en-GB" altLang="en-US" dirty="0"/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/>
              <a:t>“Towards Reducing Handoff Times in Next Generation Wireless Networks,” Sohaib Manzoor (Mirpur University of Science and Technology, Pakistan) </a:t>
            </a:r>
            <a:r>
              <a:rPr lang="en-US" sz="2000" b="1" dirty="0"/>
              <a:t>0781r0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/>
              <a:t>“</a:t>
            </a:r>
            <a:r>
              <a:rPr lang="it-IT" sz="2000" dirty="0"/>
              <a:t>Quo vadis, LC in 802.11?</a:t>
            </a:r>
            <a:r>
              <a:rPr lang="en-US" sz="2000" dirty="0"/>
              <a:t>,” Volker </a:t>
            </a:r>
            <a:r>
              <a:rPr lang="en-US" sz="2000" dirty="0" err="1"/>
              <a:t>Jungnickel</a:t>
            </a:r>
            <a:r>
              <a:rPr lang="en-US" sz="2000" dirty="0"/>
              <a:t> (</a:t>
            </a:r>
            <a:r>
              <a:rPr lang="de-DE" sz="2000" dirty="0"/>
              <a:t>Fraunhofer Heinrich Hertz Institute HHI</a:t>
            </a:r>
            <a:r>
              <a:rPr lang="en-US" sz="2000" dirty="0"/>
              <a:t>) </a:t>
            </a:r>
            <a:r>
              <a:rPr lang="en-US" sz="2000" b="1" dirty="0"/>
              <a:t>0894r1</a:t>
            </a:r>
          </a:p>
          <a:p>
            <a:pPr marL="857250" lvl="1" indent="-457200">
              <a:lnSpc>
                <a:spcPct val="110000"/>
              </a:lnSpc>
              <a:spcBef>
                <a:spcPts val="0"/>
              </a:spcBef>
              <a:defRPr/>
            </a:pPr>
            <a:r>
              <a:rPr lang="en-US" sz="2000" dirty="0"/>
              <a:t>“Follow-up of the data offload using WLAN in connected vehicle case,” Jing Ma (Toyota) </a:t>
            </a:r>
            <a:r>
              <a:rPr lang="en-US" sz="2000" b="1" dirty="0"/>
              <a:t>0793r1</a:t>
            </a:r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  <a:hlinkClick r:id="rId4"/>
              </a:rPr>
              <a:t>https://mentor.ieee.org/802.11/dcn/24/11-24-0923-00-0wng-wng-meeting-minutes-2024-may-warsaw-meeting.docx</a:t>
            </a:r>
            <a:endParaRPr lang="en-GB" altLang="en-US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July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June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one straw poll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Support for creation of an Integrated Light Communication (ILC) SG</a:t>
            </a:r>
          </a:p>
          <a:p>
            <a:pPr lvl="2" eaLnBrk="1" hangingPunct="1">
              <a:spcBef>
                <a:spcPts val="0"/>
              </a:spcBef>
              <a:defRPr/>
            </a:pPr>
            <a:r>
              <a:rPr lang="en-US" altLang="en-US" dirty="0"/>
              <a:t>Y:73 / N:37 / A:68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24582</TotalTime>
  <Words>255</Words>
  <Application>Microsoft Office PowerPoint</Application>
  <PresentationFormat>Widescreen</PresentationFormat>
  <Paragraphs>41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Gulim</vt:lpstr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867</cp:revision>
  <cp:lastPrinted>1998-02-10T13:28:06Z</cp:lastPrinted>
  <dcterms:created xsi:type="dcterms:W3CDTF">2004-12-02T14:01:45Z</dcterms:created>
  <dcterms:modified xsi:type="dcterms:W3CDTF">2024-05-16T06:56:14Z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