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621" r:id="rId5"/>
    <p:sldId id="693" r:id="rId6"/>
    <p:sldId id="694" r:id="rId7"/>
    <p:sldId id="699" r:id="rId8"/>
    <p:sldId id="700" r:id="rId9"/>
    <p:sldId id="293" r:id="rId10"/>
    <p:sldId id="705" r:id="rId11"/>
    <p:sldId id="706" r:id="rId12"/>
    <p:sldId id="696" r:id="rId13"/>
    <p:sldId id="701" r:id="rId14"/>
    <p:sldId id="697" r:id="rId15"/>
    <p:sldId id="704" r:id="rId16"/>
    <p:sldId id="702" r:id="rId17"/>
    <p:sldId id="703" r:id="rId18"/>
    <p:sldId id="707" r:id="rId19"/>
    <p:sldId id="709" r:id="rId20"/>
    <p:sldId id="708" r:id="rId21"/>
    <p:sldId id="692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094D6D-FC61-43EF-B7A0-F873C472368A}" v="13" dt="2024-05-15T08:40:34.824"/>
    <p1510:client id="{AC3A018A-5A85-4C4E-B17D-EAE0FC73186E}" v="104" dt="2024-05-14T15:54:34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36" autoAdjust="0"/>
    <p:restoredTop sz="92857" autoAdjust="0"/>
  </p:normalViewPr>
  <p:slideViewPr>
    <p:cSldViewPr>
      <p:cViewPr varScale="1">
        <p:scale>
          <a:sx n="143" d="100"/>
          <a:sy n="143" d="100"/>
        </p:scale>
        <p:origin x="147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2E094D6D-FC61-43EF-B7A0-F873C472368A}"/>
    <pc:docChg chg="undo custSel modSld modMainMaster">
      <pc:chgData name="Philip Hawkes" userId="eab752e9-2551-474c-ad87-8e164843820d" providerId="ADAL" clId="{2E094D6D-FC61-43EF-B7A0-F873C472368A}" dt="2024-05-15T09:06:34.561" v="1057" actId="20577"/>
      <pc:docMkLst>
        <pc:docMk/>
      </pc:docMkLst>
      <pc:sldChg chg="modSp">
        <pc:chgData name="Philip Hawkes" userId="eab752e9-2551-474c-ad87-8e164843820d" providerId="ADAL" clId="{2E094D6D-FC61-43EF-B7A0-F873C472368A}" dt="2024-05-15T07:24:07.728" v="3"/>
        <pc:sldMkLst>
          <pc:docMk/>
          <pc:sldMk cId="0" sldId="621"/>
        </pc:sldMkLst>
        <pc:graphicFrameChg chg="mod">
          <ac:chgData name="Philip Hawkes" userId="eab752e9-2551-474c-ad87-8e164843820d" providerId="ADAL" clId="{2E094D6D-FC61-43EF-B7A0-F873C472368A}" dt="2024-05-15T07:24:07.728" v="3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modSp mod">
        <pc:chgData name="Philip Hawkes" userId="eab752e9-2551-474c-ad87-8e164843820d" providerId="ADAL" clId="{2E094D6D-FC61-43EF-B7A0-F873C472368A}" dt="2024-05-15T08:31:09.222" v="114" actId="20577"/>
        <pc:sldMkLst>
          <pc:docMk/>
          <pc:sldMk cId="219010807" sldId="692"/>
        </pc:sldMkLst>
        <pc:spChg chg="mod">
          <ac:chgData name="Philip Hawkes" userId="eab752e9-2551-474c-ad87-8e164843820d" providerId="ADAL" clId="{2E094D6D-FC61-43EF-B7A0-F873C472368A}" dt="2024-05-15T08:31:09.222" v="114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mod">
        <pc:chgData name="Philip Hawkes" userId="eab752e9-2551-474c-ad87-8e164843820d" providerId="ADAL" clId="{2E094D6D-FC61-43EF-B7A0-F873C472368A}" dt="2024-05-15T08:31:18.754" v="116" actId="6549"/>
        <pc:sldMkLst>
          <pc:docMk/>
          <pc:sldMk cId="811867841" sldId="693"/>
        </pc:sldMkLst>
        <pc:spChg chg="mod">
          <ac:chgData name="Philip Hawkes" userId="eab752e9-2551-474c-ad87-8e164843820d" providerId="ADAL" clId="{2E094D6D-FC61-43EF-B7A0-F873C472368A}" dt="2024-05-15T08:31:18.754" v="116" actId="6549"/>
          <ac:spMkLst>
            <pc:docMk/>
            <pc:sldMk cId="811867841" sldId="693"/>
            <ac:spMk id="3" creationId="{55EF9699-1325-B003-915B-27C095EB7E62}"/>
          </ac:spMkLst>
        </pc:spChg>
      </pc:sldChg>
      <pc:sldChg chg="modSp mod">
        <pc:chgData name="Philip Hawkes" userId="eab752e9-2551-474c-ad87-8e164843820d" providerId="ADAL" clId="{2E094D6D-FC61-43EF-B7A0-F873C472368A}" dt="2024-05-15T08:53:40.531" v="1054" actId="255"/>
        <pc:sldMkLst>
          <pc:docMk/>
          <pc:sldMk cId="111335722" sldId="697"/>
        </pc:sldMkLst>
        <pc:spChg chg="mod">
          <ac:chgData name="Philip Hawkes" userId="eab752e9-2551-474c-ad87-8e164843820d" providerId="ADAL" clId="{2E094D6D-FC61-43EF-B7A0-F873C472368A}" dt="2024-05-15T08:53:40.531" v="1054" actId="255"/>
          <ac:spMkLst>
            <pc:docMk/>
            <pc:sldMk cId="111335722" sldId="697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09:06:34.561" v="1057" actId="20577"/>
        <pc:sldMkLst>
          <pc:docMk/>
          <pc:sldMk cId="1934917385" sldId="699"/>
        </pc:sldMkLst>
        <pc:spChg chg="mod">
          <ac:chgData name="Philip Hawkes" userId="eab752e9-2551-474c-ad87-8e164843820d" providerId="ADAL" clId="{2E094D6D-FC61-43EF-B7A0-F873C472368A}" dt="2024-05-15T09:06:34.561" v="1057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mod">
        <pc:chgData name="Philip Hawkes" userId="eab752e9-2551-474c-ad87-8e164843820d" providerId="ADAL" clId="{2E094D6D-FC61-43EF-B7A0-F873C472368A}" dt="2024-05-15T08:27:21.912" v="10" actId="20577"/>
        <pc:sldMkLst>
          <pc:docMk/>
          <pc:sldMk cId="4046310224" sldId="700"/>
        </pc:sldMkLst>
        <pc:spChg chg="mod">
          <ac:chgData name="Philip Hawkes" userId="eab752e9-2551-474c-ad87-8e164843820d" providerId="ADAL" clId="{2E094D6D-FC61-43EF-B7A0-F873C472368A}" dt="2024-05-15T08:27:21.912" v="10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mod">
        <pc:chgData name="Philip Hawkes" userId="eab752e9-2551-474c-ad87-8e164843820d" providerId="ADAL" clId="{2E094D6D-FC61-43EF-B7A0-F873C472368A}" dt="2024-05-15T08:34:44.518" v="210"/>
        <pc:sldMkLst>
          <pc:docMk/>
          <pc:sldMk cId="1231622668" sldId="702"/>
        </pc:sldMkLst>
        <pc:spChg chg="mod">
          <ac:chgData name="Philip Hawkes" userId="eab752e9-2551-474c-ad87-8e164843820d" providerId="ADAL" clId="{2E094D6D-FC61-43EF-B7A0-F873C472368A}" dt="2024-05-15T08:34:44.518" v="210"/>
          <ac:spMkLst>
            <pc:docMk/>
            <pc:sldMk cId="1231622668" sldId="702"/>
            <ac:spMk id="3" creationId="{B2F70C45-E5D9-D26C-4108-9C8AF267218F}"/>
          </ac:spMkLst>
        </pc:spChg>
      </pc:sldChg>
      <pc:sldChg chg="addSp delSp modSp mod">
        <pc:chgData name="Philip Hawkes" userId="eab752e9-2551-474c-ad87-8e164843820d" providerId="ADAL" clId="{2E094D6D-FC61-43EF-B7A0-F873C472368A}" dt="2024-05-15T08:53:59.876" v="1055" actId="255"/>
        <pc:sldMkLst>
          <pc:docMk/>
          <pc:sldMk cId="636018678" sldId="703"/>
        </pc:sldMkLst>
        <pc:spChg chg="mod">
          <ac:chgData name="Philip Hawkes" userId="eab752e9-2551-474c-ad87-8e164843820d" providerId="ADAL" clId="{2E094D6D-FC61-43EF-B7A0-F873C472368A}" dt="2024-05-15T08:53:59.876" v="1055" actId="255"/>
          <ac:spMkLst>
            <pc:docMk/>
            <pc:sldMk cId="636018678" sldId="703"/>
            <ac:spMk id="3" creationId="{B2F70C45-E5D9-D26C-4108-9C8AF267218F}"/>
          </ac:spMkLst>
        </pc:spChg>
        <pc:spChg chg="add del mod ord">
          <ac:chgData name="Philip Hawkes" userId="eab752e9-2551-474c-ad87-8e164843820d" providerId="ADAL" clId="{2E094D6D-FC61-43EF-B7A0-F873C472368A}" dt="2024-05-15T08:43:28.480" v="482" actId="478"/>
          <ac:spMkLst>
            <pc:docMk/>
            <pc:sldMk cId="636018678" sldId="703"/>
            <ac:spMk id="7" creationId="{FA06043D-1ACB-11F7-FC11-531093E7CD02}"/>
          </ac:spMkLst>
        </pc:spChg>
        <pc:spChg chg="add mod ord">
          <ac:chgData name="Philip Hawkes" userId="eab752e9-2551-474c-ad87-8e164843820d" providerId="ADAL" clId="{2E094D6D-FC61-43EF-B7A0-F873C472368A}" dt="2024-05-15T08:52:23.792" v="1031" actId="20577"/>
          <ac:spMkLst>
            <pc:docMk/>
            <pc:sldMk cId="636018678" sldId="703"/>
            <ac:spMk id="8" creationId="{0B687C7F-2535-55AB-E0F8-76669D625188}"/>
          </ac:spMkLst>
        </pc:spChg>
        <pc:spChg chg="add mod">
          <ac:chgData name="Philip Hawkes" userId="eab752e9-2551-474c-ad87-8e164843820d" providerId="ADAL" clId="{2E094D6D-FC61-43EF-B7A0-F873C472368A}" dt="2024-05-15T08:39:26.396" v="418" actId="1076"/>
          <ac:spMkLst>
            <pc:docMk/>
            <pc:sldMk cId="636018678" sldId="703"/>
            <ac:spMk id="9" creationId="{A2D4701D-595B-6D8F-BA69-92B180D3AAF9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0" creationId="{D840A3D9-BDA2-B783-F5DC-43161C4316D7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1" creationId="{E12E4AEC-C334-0E11-5830-2848DBC173C5}"/>
          </ac:spMkLst>
        </pc:spChg>
        <pc:spChg chg="add del mod ord">
          <ac:chgData name="Philip Hawkes" userId="eab752e9-2551-474c-ad87-8e164843820d" providerId="ADAL" clId="{2E094D6D-FC61-43EF-B7A0-F873C472368A}" dt="2024-05-15T08:43:27.184" v="481" actId="478"/>
          <ac:spMkLst>
            <pc:docMk/>
            <pc:sldMk cId="636018678" sldId="703"/>
            <ac:spMk id="12" creationId="{E991A559-DA81-9C03-D59F-CE09D17C5C8C}"/>
          </ac:spMkLst>
        </pc:spChg>
        <pc:spChg chg="add mod ord">
          <ac:chgData name="Philip Hawkes" userId="eab752e9-2551-474c-ad87-8e164843820d" providerId="ADAL" clId="{2E094D6D-FC61-43EF-B7A0-F873C472368A}" dt="2024-05-15T08:52:45.122" v="1032" actId="6549"/>
          <ac:spMkLst>
            <pc:docMk/>
            <pc:sldMk cId="636018678" sldId="703"/>
            <ac:spMk id="13" creationId="{225BB82A-15CF-FAE3-A653-6E48B2E0A38A}"/>
          </ac:spMkLst>
        </pc:spChg>
      </pc:sldChg>
      <pc:sldChg chg="modSp mod">
        <pc:chgData name="Philip Hawkes" userId="eab752e9-2551-474c-ad87-8e164843820d" providerId="ADAL" clId="{2E094D6D-FC61-43EF-B7A0-F873C472368A}" dt="2024-05-15T08:37:14.341" v="408" actId="20577"/>
        <pc:sldMkLst>
          <pc:docMk/>
          <pc:sldMk cId="822114633" sldId="704"/>
        </pc:sldMkLst>
        <pc:spChg chg="mod">
          <ac:chgData name="Philip Hawkes" userId="eab752e9-2551-474c-ad87-8e164843820d" providerId="ADAL" clId="{2E094D6D-FC61-43EF-B7A0-F873C472368A}" dt="2024-05-15T08:37:14.341" v="408" actId="20577"/>
          <ac:spMkLst>
            <pc:docMk/>
            <pc:sldMk cId="822114633" sldId="704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08:46:14.901" v="505" actId="20577"/>
        <pc:sldMkLst>
          <pc:docMk/>
          <pc:sldMk cId="2467976131" sldId="707"/>
        </pc:sldMkLst>
        <pc:spChg chg="mod">
          <ac:chgData name="Philip Hawkes" userId="eab752e9-2551-474c-ad87-8e164843820d" providerId="ADAL" clId="{2E094D6D-FC61-43EF-B7A0-F873C472368A}" dt="2024-05-15T08:46:14.901" v="505" actId="20577"/>
          <ac:spMkLst>
            <pc:docMk/>
            <pc:sldMk cId="2467976131" sldId="707"/>
            <ac:spMk id="2" creationId="{29C1A136-9138-0DB5-A299-15CAF29055ED}"/>
          </ac:spMkLst>
        </pc:spChg>
      </pc:sldChg>
      <pc:sldMasterChg chg="modSp mod">
        <pc:chgData name="Philip Hawkes" userId="eab752e9-2551-474c-ad87-8e164843820d" providerId="ADAL" clId="{2E094D6D-FC61-43EF-B7A0-F873C472368A}" dt="2024-05-15T07:37:04.868" v="7" actId="20577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2E094D6D-FC61-43EF-B7A0-F873C472368A}" dt="2024-05-15T07:37:04.86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Duncan Ho" userId="cdbbd64b-6b86-4896-aca0-3d41c310760d" providerId="ADAL" clId="{D29BA273-37E9-4065-B97B-99EED96F37F6}"/>
    <pc:docChg chg="custSel modSld modMainMaster">
      <pc:chgData name="Duncan Ho" userId="cdbbd64b-6b86-4896-aca0-3d41c310760d" providerId="ADAL" clId="{D29BA273-37E9-4065-B97B-99EED96F37F6}" dt="2024-04-23T16:31:44.772" v="412" actId="14100"/>
      <pc:docMkLst>
        <pc:docMk/>
      </pc:docMkLst>
      <pc:sldChg chg="modSp mod">
        <pc:chgData name="Duncan Ho" userId="cdbbd64b-6b86-4896-aca0-3d41c310760d" providerId="ADAL" clId="{D29BA273-37E9-4065-B97B-99EED96F37F6}" dt="2024-04-23T16:22:34.548" v="109" actId="20577"/>
        <pc:sldMkLst>
          <pc:docMk/>
          <pc:sldMk cId="4196359617" sldId="662"/>
        </pc:sldMkLst>
        <pc:spChg chg="mod">
          <ac:chgData name="Duncan Ho" userId="cdbbd64b-6b86-4896-aca0-3d41c310760d" providerId="ADAL" clId="{D29BA273-37E9-4065-B97B-99EED96F37F6}" dt="2024-04-23T16:22:34.548" v="109" actId="20577"/>
          <ac:spMkLst>
            <pc:docMk/>
            <pc:sldMk cId="4196359617" sldId="662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24:11.372" v="190" actId="20577"/>
        <pc:sldMkLst>
          <pc:docMk/>
          <pc:sldMk cId="553490818" sldId="683"/>
        </pc:sldMkLst>
        <pc:spChg chg="mod">
          <ac:chgData name="Duncan Ho" userId="cdbbd64b-6b86-4896-aca0-3d41c310760d" providerId="ADAL" clId="{D29BA273-37E9-4065-B97B-99EED96F37F6}" dt="2024-04-23T16:24:11.372" v="190" actId="20577"/>
          <ac:spMkLst>
            <pc:docMk/>
            <pc:sldMk cId="553490818" sldId="683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31:44.772" v="412" actId="14100"/>
        <pc:sldMkLst>
          <pc:docMk/>
          <pc:sldMk cId="1424399403" sldId="687"/>
        </pc:sldMkLst>
        <pc:graphicFrameChg chg="mod modGraphic">
          <ac:chgData name="Duncan Ho" userId="cdbbd64b-6b86-4896-aca0-3d41c310760d" providerId="ADAL" clId="{D29BA273-37E9-4065-B97B-99EED96F37F6}" dt="2024-04-23T16:31:44.772" v="412" actId="14100"/>
          <ac:graphicFrameMkLst>
            <pc:docMk/>
            <pc:sldMk cId="1424399403" sldId="687"/>
            <ac:graphicFrameMk id="7" creationId="{370B05D2-2A19-B1E0-FF86-33FB08EB734D}"/>
          </ac:graphicFrameMkLst>
        </pc:graphicFrameChg>
      </pc:sldChg>
      <pc:sldChg chg="modSp mod">
        <pc:chgData name="Duncan Ho" userId="cdbbd64b-6b86-4896-aca0-3d41c310760d" providerId="ADAL" clId="{D29BA273-37E9-4065-B97B-99EED96F37F6}" dt="2024-04-23T16:20:47.116" v="52" actId="20577"/>
        <pc:sldMkLst>
          <pc:docMk/>
          <pc:sldMk cId="3323646765" sldId="690"/>
        </pc:sldMkLst>
        <pc:spChg chg="mod">
          <ac:chgData name="Duncan Ho" userId="cdbbd64b-6b86-4896-aca0-3d41c310760d" providerId="ADAL" clId="{D29BA273-37E9-4065-B97B-99EED96F37F6}" dt="2024-04-23T16:20:47.116" v="52" actId="20577"/>
          <ac:spMkLst>
            <pc:docMk/>
            <pc:sldMk cId="3323646765" sldId="690"/>
            <ac:spMk id="3" creationId="{D9632274-19E3-49CD-AF25-00E63B7E0649}"/>
          </ac:spMkLst>
        </pc:spChg>
      </pc:sldChg>
      <pc:sldMasterChg chg="modSp mod">
        <pc:chgData name="Duncan Ho" userId="cdbbd64b-6b86-4896-aca0-3d41c310760d" providerId="ADAL" clId="{D29BA273-37E9-4065-B97B-99EED96F37F6}" dt="2024-04-23T16:20:06.810" v="38" actId="6549"/>
        <pc:sldMasterMkLst>
          <pc:docMk/>
          <pc:sldMasterMk cId="0" sldId="2147483648"/>
        </pc:sldMasterMkLst>
        <pc:spChg chg="mod">
          <ac:chgData name="Duncan Ho" userId="cdbbd64b-6b86-4896-aca0-3d41c310760d" providerId="ADAL" clId="{D29BA273-37E9-4065-B97B-99EED96F37F6}" dt="2024-04-23T16:20:06.810" v="38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AC3A018A-5A85-4C4E-B17D-EAE0FC73186E}"/>
    <pc:docChg chg="undo redo custSel addSld delSld modSld sldOrd modMainMaster">
      <pc:chgData name="Philip Hawkes" userId="eab752e9-2551-474c-ad87-8e164843820d" providerId="ADAL" clId="{AC3A018A-5A85-4C4E-B17D-EAE0FC73186E}" dt="2024-05-14T15:56:14.242" v="21335" actId="20577"/>
      <pc:docMkLst>
        <pc:docMk/>
      </pc:docMkLst>
      <pc:sldChg chg="modSp add del mod">
        <pc:chgData name="Philip Hawkes" userId="eab752e9-2551-474c-ad87-8e164843820d" providerId="ADAL" clId="{AC3A018A-5A85-4C4E-B17D-EAE0FC73186E}" dt="2024-05-06T06:31:14.145" v="3988" actId="47"/>
        <pc:sldMkLst>
          <pc:docMk/>
          <pc:sldMk cId="3508634938" sldId="290"/>
        </pc:sldMkLst>
        <pc:spChg chg="mod">
          <ac:chgData name="Philip Hawkes" userId="eab752e9-2551-474c-ad87-8e164843820d" providerId="ADAL" clId="{AC3A018A-5A85-4C4E-B17D-EAE0FC73186E}" dt="2024-05-06T06:14:59.503" v="3303" actId="6549"/>
          <ac:spMkLst>
            <pc:docMk/>
            <pc:sldMk cId="3508634938" sldId="290"/>
            <ac:spMk id="2" creationId="{2147F72A-35A1-48CC-1AF3-94A526EA6794}"/>
          </ac:spMkLst>
        </pc:spChg>
        <pc:spChg chg="mod">
          <ac:chgData name="Philip Hawkes" userId="eab752e9-2551-474c-ad87-8e164843820d" providerId="ADAL" clId="{AC3A018A-5A85-4C4E-B17D-EAE0FC73186E}" dt="2024-05-06T06:17:53.720" v="3335" actId="20577"/>
          <ac:spMkLst>
            <pc:docMk/>
            <pc:sldMk cId="3508634938" sldId="290"/>
            <ac:spMk id="3" creationId="{F6D7B164-076E-5FD1-3FF0-9B200EC9797B}"/>
          </ac:spMkLst>
        </pc:spChg>
      </pc:sldChg>
      <pc:sldChg chg="modSp add del mod">
        <pc:chgData name="Philip Hawkes" userId="eab752e9-2551-474c-ad87-8e164843820d" providerId="ADAL" clId="{AC3A018A-5A85-4C4E-B17D-EAE0FC73186E}" dt="2024-05-14T13:54:45.382" v="18868" actId="47"/>
        <pc:sldMkLst>
          <pc:docMk/>
          <pc:sldMk cId="1044453447" sldId="291"/>
        </pc:sldMkLst>
        <pc:spChg chg="mod">
          <ac:chgData name="Philip Hawkes" userId="eab752e9-2551-474c-ad87-8e164843820d" providerId="ADAL" clId="{AC3A018A-5A85-4C4E-B17D-EAE0FC73186E}" dt="2024-05-06T07:30:27.415" v="5037" actId="6549"/>
          <ac:spMkLst>
            <pc:docMk/>
            <pc:sldMk cId="1044453447" sldId="291"/>
            <ac:spMk id="2" creationId="{F531B64E-6EA0-8A92-C9A0-9A0D2B062018}"/>
          </ac:spMkLst>
        </pc:spChg>
        <pc:spChg chg="mod">
          <ac:chgData name="Philip Hawkes" userId="eab752e9-2551-474c-ad87-8e164843820d" providerId="ADAL" clId="{AC3A018A-5A85-4C4E-B17D-EAE0FC73186E}" dt="2024-05-06T08:03:24.567" v="6212"/>
          <ac:spMkLst>
            <pc:docMk/>
            <pc:sldMk cId="1044453447" sldId="291"/>
            <ac:spMk id="3" creationId="{E62A3411-A9F6-B355-BBB4-1F8EB7E76EFD}"/>
          </ac:spMkLst>
        </pc:spChg>
      </pc:sldChg>
      <pc:sldChg chg="modSp add mod">
        <pc:chgData name="Philip Hawkes" userId="eab752e9-2551-474c-ad87-8e164843820d" providerId="ADAL" clId="{AC3A018A-5A85-4C4E-B17D-EAE0FC73186E}" dt="2024-05-06T23:19:48.693" v="7176" actId="115"/>
        <pc:sldMkLst>
          <pc:docMk/>
          <pc:sldMk cId="1016334607" sldId="293"/>
        </pc:sldMkLst>
        <pc:spChg chg="mod">
          <ac:chgData name="Philip Hawkes" userId="eab752e9-2551-474c-ad87-8e164843820d" providerId="ADAL" clId="{AC3A018A-5A85-4C4E-B17D-EAE0FC73186E}" dt="2024-05-06T06:21:06.857" v="3338" actId="6549"/>
          <ac:spMkLst>
            <pc:docMk/>
            <pc:sldMk cId="1016334607" sldId="293"/>
            <ac:spMk id="2" creationId="{7C132B1A-1ACD-0BFB-26FB-E5B7218B622F}"/>
          </ac:spMkLst>
        </pc:spChg>
        <pc:spChg chg="mod">
          <ac:chgData name="Philip Hawkes" userId="eab752e9-2551-474c-ad87-8e164843820d" providerId="ADAL" clId="{AC3A018A-5A85-4C4E-B17D-EAE0FC73186E}" dt="2024-05-06T23:19:48.693" v="7176" actId="115"/>
          <ac:spMkLst>
            <pc:docMk/>
            <pc:sldMk cId="1016334607" sldId="293"/>
            <ac:spMk id="3" creationId="{7B47F159-BC34-F923-C3E7-D6D84E0AC6D9}"/>
          </ac:spMkLst>
        </pc:spChg>
      </pc:sldChg>
      <pc:sldChg chg="modSp add del mod">
        <pc:chgData name="Philip Hawkes" userId="eab752e9-2551-474c-ad87-8e164843820d" providerId="ADAL" clId="{AC3A018A-5A85-4C4E-B17D-EAE0FC73186E}" dt="2024-05-14T15:46:15.018" v="20881" actId="47"/>
        <pc:sldMkLst>
          <pc:docMk/>
          <pc:sldMk cId="3528080890" sldId="301"/>
        </pc:sldMkLst>
        <pc:spChg chg="mod">
          <ac:chgData name="Philip Hawkes" userId="eab752e9-2551-474c-ad87-8e164843820d" providerId="ADAL" clId="{AC3A018A-5A85-4C4E-B17D-EAE0FC73186E}" dt="2024-05-06T06:31:47.968" v="4002" actId="20577"/>
          <ac:spMkLst>
            <pc:docMk/>
            <pc:sldMk cId="3528080890" sldId="301"/>
            <ac:spMk id="2" creationId="{6246C6B3-7BD9-911F-EC5B-05E407E1ADED}"/>
          </ac:spMkLst>
        </pc:spChg>
        <pc:spChg chg="mod">
          <ac:chgData name="Philip Hawkes" userId="eab752e9-2551-474c-ad87-8e164843820d" providerId="ADAL" clId="{AC3A018A-5A85-4C4E-B17D-EAE0FC73186E}" dt="2024-05-08T05:10:32.274" v="15241" actId="6549"/>
          <ac:spMkLst>
            <pc:docMk/>
            <pc:sldMk cId="3528080890" sldId="301"/>
            <ac:spMk id="3" creationId="{1907ACBE-F53E-B241-EB01-B85A496D17F4}"/>
          </ac:spMkLst>
        </pc:spChg>
      </pc:sldChg>
      <pc:sldChg chg="modSp mod">
        <pc:chgData name="Philip Hawkes" userId="eab752e9-2551-474c-ad87-8e164843820d" providerId="ADAL" clId="{AC3A018A-5A85-4C4E-B17D-EAE0FC73186E}" dt="2024-05-14T15:56:14.242" v="21335" actId="20577"/>
        <pc:sldMkLst>
          <pc:docMk/>
          <pc:sldMk cId="0" sldId="621"/>
        </pc:sldMkLst>
        <pc:spChg chg="mod">
          <ac:chgData name="Philip Hawkes" userId="eab752e9-2551-474c-ad87-8e164843820d" providerId="ADAL" clId="{AC3A018A-5A85-4C4E-B17D-EAE0FC73186E}" dt="2024-05-06T01:50:21.410" v="74" actId="20577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6:14.242" v="21335" actId="20577"/>
          <ac:spMkLst>
            <pc:docMk/>
            <pc:sldMk cId="0" sldId="621"/>
            <ac:spMk id="3073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4:25.927" v="21286" actId="20577"/>
          <ac:spMkLst>
            <pc:docMk/>
            <pc:sldMk cId="0" sldId="621"/>
            <ac:spMk id="3074" creationId="{00000000-0000-0000-0000-000000000000}"/>
          </ac:spMkLst>
        </pc:spChg>
        <pc:graphicFrameChg chg="mod">
          <ac:chgData name="Philip Hawkes" userId="eab752e9-2551-474c-ad87-8e164843820d" providerId="ADAL" clId="{AC3A018A-5A85-4C4E-B17D-EAE0FC73186E}" dt="2024-05-14T15:54:34.219" v="21287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93280997" sldId="66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196359617" sldId="662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553490818" sldId="683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860693111" sldId="684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241693088" sldId="685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790776819" sldId="686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424399403" sldId="687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273588836" sldId="688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921689463" sldId="689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323646765" sldId="69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31063138" sldId="691"/>
        </pc:sldMkLst>
      </pc:sldChg>
      <pc:sldChg chg="modSp mod">
        <pc:chgData name="Philip Hawkes" userId="eab752e9-2551-474c-ad87-8e164843820d" providerId="ADAL" clId="{AC3A018A-5A85-4C4E-B17D-EAE0FC73186E}" dt="2024-05-06T06:29:52.390" v="3948" actId="20577"/>
        <pc:sldMkLst>
          <pc:docMk/>
          <pc:sldMk cId="219010807" sldId="692"/>
        </pc:sldMkLst>
        <pc:spChg chg="mod">
          <ac:chgData name="Philip Hawkes" userId="eab752e9-2551-474c-ad87-8e164843820d" providerId="ADAL" clId="{AC3A018A-5A85-4C4E-B17D-EAE0FC73186E}" dt="2024-05-06T06:29:52.390" v="3948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new mod">
        <pc:chgData name="Philip Hawkes" userId="eab752e9-2551-474c-ad87-8e164843820d" providerId="ADAL" clId="{AC3A018A-5A85-4C4E-B17D-EAE0FC73186E}" dt="2024-05-14T15:36:37.362" v="20696" actId="113"/>
        <pc:sldMkLst>
          <pc:docMk/>
          <pc:sldMk cId="811867841" sldId="693"/>
        </pc:sldMkLst>
        <pc:spChg chg="mod">
          <ac:chgData name="Philip Hawkes" userId="eab752e9-2551-474c-ad87-8e164843820d" providerId="ADAL" clId="{AC3A018A-5A85-4C4E-B17D-EAE0FC73186E}" dt="2024-05-06T01:50:49.314" v="84" actId="20577"/>
          <ac:spMkLst>
            <pc:docMk/>
            <pc:sldMk cId="811867841" sldId="693"/>
            <ac:spMk id="2" creationId="{3736D06D-A9EF-E51D-C899-BC37CDABF67C}"/>
          </ac:spMkLst>
        </pc:spChg>
        <pc:spChg chg="mod">
          <ac:chgData name="Philip Hawkes" userId="eab752e9-2551-474c-ad87-8e164843820d" providerId="ADAL" clId="{AC3A018A-5A85-4C4E-B17D-EAE0FC73186E}" dt="2024-05-14T15:36:37.362" v="20696" actId="113"/>
          <ac:spMkLst>
            <pc:docMk/>
            <pc:sldMk cId="811867841" sldId="693"/>
            <ac:spMk id="3" creationId="{55EF9699-1325-B003-915B-27C095EB7E62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262495812" sldId="693"/>
        </pc:sldMkLst>
      </pc:sldChg>
      <pc:sldChg chg="modSp new mod">
        <pc:chgData name="Philip Hawkes" userId="eab752e9-2551-474c-ad87-8e164843820d" providerId="ADAL" clId="{AC3A018A-5A85-4C4E-B17D-EAE0FC73186E}" dt="2024-05-07T05:28:35.295" v="9642" actId="27636"/>
        <pc:sldMkLst>
          <pc:docMk/>
          <pc:sldMk cId="1038341791" sldId="694"/>
        </pc:sldMkLst>
        <pc:spChg chg="mod">
          <ac:chgData name="Philip Hawkes" userId="eab752e9-2551-474c-ad87-8e164843820d" providerId="ADAL" clId="{AC3A018A-5A85-4C4E-B17D-EAE0FC73186E}" dt="2024-05-06T05:59:07.680" v="3165" actId="20577"/>
          <ac:spMkLst>
            <pc:docMk/>
            <pc:sldMk cId="1038341791" sldId="694"/>
            <ac:spMk id="2" creationId="{A4105F61-AAC6-189B-9F8C-5817CC94A9EB}"/>
          </ac:spMkLst>
        </pc:spChg>
        <pc:spChg chg="mod">
          <ac:chgData name="Philip Hawkes" userId="eab752e9-2551-474c-ad87-8e164843820d" providerId="ADAL" clId="{AC3A018A-5A85-4C4E-B17D-EAE0FC73186E}" dt="2024-05-07T05:28:35.295" v="9642" actId="27636"/>
          <ac:spMkLst>
            <pc:docMk/>
            <pc:sldMk cId="1038341791" sldId="694"/>
            <ac:spMk id="3" creationId="{3AE06918-E701-C102-6D81-0B99721E70B3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062003878" sldId="694"/>
        </pc:sldMkLst>
      </pc:sldChg>
      <pc:sldChg chg="modSp add del mod">
        <pc:chgData name="Philip Hawkes" userId="eab752e9-2551-474c-ad87-8e164843820d" providerId="ADAL" clId="{AC3A018A-5A85-4C4E-B17D-EAE0FC73186E}" dt="2024-05-14T13:54:55.986" v="18869" actId="47"/>
        <pc:sldMkLst>
          <pc:docMk/>
          <pc:sldMk cId="3569782869" sldId="695"/>
        </pc:sldMkLst>
        <pc:spChg chg="mod">
          <ac:chgData name="Philip Hawkes" userId="eab752e9-2551-474c-ad87-8e164843820d" providerId="ADAL" clId="{AC3A018A-5A85-4C4E-B17D-EAE0FC73186E}" dt="2024-05-06T08:04:38.243" v="6216" actId="207"/>
          <ac:spMkLst>
            <pc:docMk/>
            <pc:sldMk cId="3569782869" sldId="695"/>
            <ac:spMk id="3" creationId="{E62A3411-A9F6-B355-BBB4-1F8EB7E76EFD}"/>
          </ac:spMkLst>
        </pc:spChg>
      </pc:sldChg>
      <pc:sldChg chg="addSp modSp new mod ord">
        <pc:chgData name="Philip Hawkes" userId="eab752e9-2551-474c-ad87-8e164843820d" providerId="ADAL" clId="{AC3A018A-5A85-4C4E-B17D-EAE0FC73186E}" dt="2024-05-06T23:45:30.065" v="8518" actId="20577"/>
        <pc:sldMkLst>
          <pc:docMk/>
          <pc:sldMk cId="1759349049" sldId="696"/>
        </pc:sldMkLst>
        <pc:spChg chg="mod">
          <ac:chgData name="Philip Hawkes" userId="eab752e9-2551-474c-ad87-8e164843820d" providerId="ADAL" clId="{AC3A018A-5A85-4C4E-B17D-EAE0FC73186E}" dt="2024-05-06T08:27:09.577" v="6448" actId="6549"/>
          <ac:spMkLst>
            <pc:docMk/>
            <pc:sldMk cId="1759349049" sldId="696"/>
            <ac:spMk id="2" creationId="{AACFF735-F5A5-8EF8-B2AE-1E23A9BF6D34}"/>
          </ac:spMkLst>
        </pc:spChg>
        <pc:spChg chg="mod">
          <ac:chgData name="Philip Hawkes" userId="eab752e9-2551-474c-ad87-8e164843820d" providerId="ADAL" clId="{AC3A018A-5A85-4C4E-B17D-EAE0FC73186E}" dt="2024-05-06T23:45:30.065" v="8518" actId="20577"/>
          <ac:spMkLst>
            <pc:docMk/>
            <pc:sldMk cId="1759349049" sldId="696"/>
            <ac:spMk id="3" creationId="{EBB599CB-EDA5-4DC7-801C-1001C236AD5C}"/>
          </ac:spMkLst>
        </pc:spChg>
        <pc:spChg chg="add mod">
          <ac:chgData name="Philip Hawkes" userId="eab752e9-2551-474c-ad87-8e164843820d" providerId="ADAL" clId="{AC3A018A-5A85-4C4E-B17D-EAE0FC73186E}" dt="2024-05-06T08:47:47.102" v="6776"/>
          <ac:spMkLst>
            <pc:docMk/>
            <pc:sldMk cId="1759349049" sldId="696"/>
            <ac:spMk id="8" creationId="{58D18582-9A11-F71D-8F26-61E79E5D80C3}"/>
          </ac:spMkLst>
        </pc:spChg>
        <pc:graphicFrameChg chg="add mod modGraphic">
          <ac:chgData name="Philip Hawkes" userId="eab752e9-2551-474c-ad87-8e164843820d" providerId="ADAL" clId="{AC3A018A-5A85-4C4E-B17D-EAE0FC73186E}" dt="2024-05-06T23:27:48.216" v="7609" actId="14100"/>
          <ac:graphicFrameMkLst>
            <pc:docMk/>
            <pc:sldMk cId="1759349049" sldId="696"/>
            <ac:graphicFrameMk id="7" creationId="{3E13BCFC-70A5-9556-9173-0215C9405421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3:25.379" v="20852" actId="113"/>
        <pc:sldMkLst>
          <pc:docMk/>
          <pc:sldMk cId="111335722" sldId="697"/>
        </pc:sldMkLst>
        <pc:spChg chg="mod">
          <ac:chgData name="Philip Hawkes" userId="eab752e9-2551-474c-ad87-8e164843820d" providerId="ADAL" clId="{AC3A018A-5A85-4C4E-B17D-EAE0FC73186E}" dt="2024-05-14T15:39:28.270" v="20771" actId="20577"/>
          <ac:spMkLst>
            <pc:docMk/>
            <pc:sldMk cId="111335722" sldId="697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3:25.379" v="20852" actId="113"/>
          <ac:spMkLst>
            <pc:docMk/>
            <pc:sldMk cId="111335722" sldId="697"/>
            <ac:spMk id="3" creationId="{B2F70C45-E5D9-D26C-4108-9C8AF267218F}"/>
          </ac:spMkLst>
        </pc:spChg>
      </pc:sldChg>
      <pc:sldChg chg="modSp add del mod">
        <pc:chgData name="Philip Hawkes" userId="eab752e9-2551-474c-ad87-8e164843820d" providerId="ADAL" clId="{AC3A018A-5A85-4C4E-B17D-EAE0FC73186E}" dt="2024-05-08T05:10:12.283" v="15239" actId="47"/>
        <pc:sldMkLst>
          <pc:docMk/>
          <pc:sldMk cId="3102808266" sldId="698"/>
        </pc:sldMkLst>
        <pc:spChg chg="mod">
          <ac:chgData name="Philip Hawkes" userId="eab752e9-2551-474c-ad87-8e164843820d" providerId="ADAL" clId="{AC3A018A-5A85-4C4E-B17D-EAE0FC73186E}" dt="2024-05-08T04:04:14.938" v="12572" actId="20577"/>
          <ac:spMkLst>
            <pc:docMk/>
            <pc:sldMk cId="3102808266" sldId="698"/>
            <ac:spMk id="2" creationId="{58E0186E-2AE1-7EDF-043B-371D56D9D52F}"/>
          </ac:spMkLst>
        </pc:spChg>
      </pc:sldChg>
      <pc:sldChg chg="modSp new mod">
        <pc:chgData name="Philip Hawkes" userId="eab752e9-2551-474c-ad87-8e164843820d" providerId="ADAL" clId="{AC3A018A-5A85-4C4E-B17D-EAE0FC73186E}" dt="2024-05-07T06:23:11.398" v="10975" actId="20577"/>
        <pc:sldMkLst>
          <pc:docMk/>
          <pc:sldMk cId="1934917385" sldId="699"/>
        </pc:sldMkLst>
        <pc:spChg chg="mod">
          <ac:chgData name="Philip Hawkes" userId="eab752e9-2551-474c-ad87-8e164843820d" providerId="ADAL" clId="{AC3A018A-5A85-4C4E-B17D-EAE0FC73186E}" dt="2024-05-07T05:11:37.172" v="8832" actId="20577"/>
          <ac:spMkLst>
            <pc:docMk/>
            <pc:sldMk cId="1934917385" sldId="699"/>
            <ac:spMk id="2" creationId="{151D92F7-1B8A-DB78-E4ED-91DB85993643}"/>
          </ac:spMkLst>
        </pc:spChg>
        <pc:spChg chg="mod">
          <ac:chgData name="Philip Hawkes" userId="eab752e9-2551-474c-ad87-8e164843820d" providerId="ADAL" clId="{AC3A018A-5A85-4C4E-B17D-EAE0FC73186E}" dt="2024-05-07T06:23:11.398" v="10975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new mod">
        <pc:chgData name="Philip Hawkes" userId="eab752e9-2551-474c-ad87-8e164843820d" providerId="ADAL" clId="{AC3A018A-5A85-4C4E-B17D-EAE0FC73186E}" dt="2024-05-07T07:02:47.919" v="12526" actId="20577"/>
        <pc:sldMkLst>
          <pc:docMk/>
          <pc:sldMk cId="4046310224" sldId="700"/>
        </pc:sldMkLst>
        <pc:spChg chg="mod">
          <ac:chgData name="Philip Hawkes" userId="eab752e9-2551-474c-ad87-8e164843820d" providerId="ADAL" clId="{AC3A018A-5A85-4C4E-B17D-EAE0FC73186E}" dt="2024-05-07T06:05:59.354" v="10246" actId="20577"/>
          <ac:spMkLst>
            <pc:docMk/>
            <pc:sldMk cId="4046310224" sldId="700"/>
            <ac:spMk id="2" creationId="{6443A6DB-BF70-AC3C-16BE-724FA4616823}"/>
          </ac:spMkLst>
        </pc:spChg>
        <pc:spChg chg="mod">
          <ac:chgData name="Philip Hawkes" userId="eab752e9-2551-474c-ad87-8e164843820d" providerId="ADAL" clId="{AC3A018A-5A85-4C4E-B17D-EAE0FC73186E}" dt="2024-05-07T07:02:47.919" v="12526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5:18.391" v="20874" actId="20577"/>
        <pc:sldMkLst>
          <pc:docMk/>
          <pc:sldMk cId="3617351163" sldId="701"/>
        </pc:sldMkLst>
        <pc:spChg chg="mod">
          <ac:chgData name="Philip Hawkes" userId="eab752e9-2551-474c-ad87-8e164843820d" providerId="ADAL" clId="{AC3A018A-5A85-4C4E-B17D-EAE0FC73186E}" dt="2024-05-14T15:39:34.940" v="20774" actId="20577"/>
          <ac:spMkLst>
            <pc:docMk/>
            <pc:sldMk cId="3617351163" sldId="701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18.391" v="20874" actId="20577"/>
          <ac:spMkLst>
            <pc:docMk/>
            <pc:sldMk cId="3617351163" sldId="701"/>
            <ac:spMk id="3" creationId="{B2F70C45-E5D9-D26C-4108-9C8AF267218F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2:07.027" v="20831" actId="20577"/>
        <pc:sldMkLst>
          <pc:docMk/>
          <pc:sldMk cId="1231622668" sldId="702"/>
        </pc:sldMkLst>
        <pc:spChg chg="mod">
          <ac:chgData name="Philip Hawkes" userId="eab752e9-2551-474c-ad87-8e164843820d" providerId="ADAL" clId="{AC3A018A-5A85-4C4E-B17D-EAE0FC73186E}" dt="2024-05-14T12:53:53.033" v="17113" actId="20577"/>
          <ac:spMkLst>
            <pc:docMk/>
            <pc:sldMk cId="1231622668" sldId="702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2:07.027" v="20831" actId="20577"/>
          <ac:spMkLst>
            <pc:docMk/>
            <pc:sldMk cId="1231622668" sldId="702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8:57.708" v="20957" actId="20577"/>
        <pc:sldMkLst>
          <pc:docMk/>
          <pc:sldMk cId="636018678" sldId="703"/>
        </pc:sldMkLst>
        <pc:spChg chg="mod">
          <ac:chgData name="Philip Hawkes" userId="eab752e9-2551-474c-ad87-8e164843820d" providerId="ADAL" clId="{AC3A018A-5A85-4C4E-B17D-EAE0FC73186E}" dt="2024-05-14T15:48:57.708" v="20957" actId="20577"/>
          <ac:spMkLst>
            <pc:docMk/>
            <pc:sldMk cId="636018678" sldId="703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57.679" v="20880" actId="27636"/>
          <ac:spMkLst>
            <pc:docMk/>
            <pc:sldMk cId="636018678" sldId="703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5:37.575" v="20878" actId="27636"/>
        <pc:sldMkLst>
          <pc:docMk/>
          <pc:sldMk cId="822114633" sldId="704"/>
        </pc:sldMkLst>
        <pc:spChg chg="mod">
          <ac:chgData name="Philip Hawkes" userId="eab752e9-2551-474c-ad87-8e164843820d" providerId="ADAL" clId="{AC3A018A-5A85-4C4E-B17D-EAE0FC73186E}" dt="2024-05-14T15:45:37.575" v="20878" actId="27636"/>
          <ac:spMkLst>
            <pc:docMk/>
            <pc:sldMk cId="822114633" sldId="704"/>
            <ac:spMk id="3" creationId="{B2F70C45-E5D9-D26C-4108-9C8AF267218F}"/>
          </ac:spMkLst>
        </pc:spChg>
      </pc:sldChg>
      <pc:sldChg chg="addSp delSp modSp new mod">
        <pc:chgData name="Philip Hawkes" userId="eab752e9-2551-474c-ad87-8e164843820d" providerId="ADAL" clId="{AC3A018A-5A85-4C4E-B17D-EAE0FC73186E}" dt="2024-05-14T13:54:16.514" v="18867" actId="207"/>
        <pc:sldMkLst>
          <pc:docMk/>
          <pc:sldMk cId="1088398605" sldId="705"/>
        </pc:sldMkLst>
        <pc:spChg chg="mod">
          <ac:chgData name="Philip Hawkes" userId="eab752e9-2551-474c-ad87-8e164843820d" providerId="ADAL" clId="{AC3A018A-5A85-4C4E-B17D-EAE0FC73186E}" dt="2024-05-14T13:48:18.913" v="18750" actId="20577"/>
          <ac:spMkLst>
            <pc:docMk/>
            <pc:sldMk cId="1088398605" sldId="705"/>
            <ac:spMk id="2" creationId="{F8AD1794-FA41-FADD-4E3C-0C57DDB98AFF}"/>
          </ac:spMkLst>
        </pc:spChg>
        <pc:spChg chg="mod">
          <ac:chgData name="Philip Hawkes" userId="eab752e9-2551-474c-ad87-8e164843820d" providerId="ADAL" clId="{AC3A018A-5A85-4C4E-B17D-EAE0FC73186E}" dt="2024-05-14T13:31:40.270" v="18430"/>
          <ac:spMkLst>
            <pc:docMk/>
            <pc:sldMk cId="1088398605" sldId="705"/>
            <ac:spMk id="3" creationId="{E73A03E7-85E0-3E45-F412-8872F2673FE9}"/>
          </ac:spMkLst>
        </pc:spChg>
        <pc:spChg chg="add mod">
          <ac:chgData name="Philip Hawkes" userId="eab752e9-2551-474c-ad87-8e164843820d" providerId="ADAL" clId="{AC3A018A-5A85-4C4E-B17D-EAE0FC73186E}" dt="2024-05-14T13:41:20.666" v="18616"/>
          <ac:spMkLst>
            <pc:docMk/>
            <pc:sldMk cId="1088398605" sldId="705"/>
            <ac:spMk id="8" creationId="{03D09DFC-CA50-E95B-3B06-7BE1DF3E242A}"/>
          </ac:spMkLst>
        </pc:spChg>
        <pc:spChg chg="add mod">
          <ac:chgData name="Philip Hawkes" userId="eab752e9-2551-474c-ad87-8e164843820d" providerId="ADAL" clId="{AC3A018A-5A85-4C4E-B17D-EAE0FC73186E}" dt="2024-05-14T13:41:23.697" v="18617"/>
          <ac:spMkLst>
            <pc:docMk/>
            <pc:sldMk cId="1088398605" sldId="705"/>
            <ac:spMk id="9" creationId="{0BBE2F50-4AA4-EA3F-C9C4-D80CDFB0AFE9}"/>
          </ac:spMkLst>
        </pc:spChg>
        <pc:spChg chg="add mod">
          <ac:chgData name="Philip Hawkes" userId="eab752e9-2551-474c-ad87-8e164843820d" providerId="ADAL" clId="{AC3A018A-5A85-4C4E-B17D-EAE0FC73186E}" dt="2024-05-14T13:41:33.972" v="18618"/>
          <ac:spMkLst>
            <pc:docMk/>
            <pc:sldMk cId="1088398605" sldId="705"/>
            <ac:spMk id="10" creationId="{6A5C25B0-5074-AAD9-7781-74AB7792E6F5}"/>
          </ac:spMkLst>
        </pc:spChg>
        <pc:spChg chg="add del mod">
          <ac:chgData name="Philip Hawkes" userId="eab752e9-2551-474c-ad87-8e164843820d" providerId="ADAL" clId="{AC3A018A-5A85-4C4E-B17D-EAE0FC73186E}" dt="2024-05-14T13:41:55.586" v="18623"/>
          <ac:spMkLst>
            <pc:docMk/>
            <pc:sldMk cId="1088398605" sldId="705"/>
            <ac:spMk id="11" creationId="{D66ED116-E7FA-28B4-BA39-AEB3483E6034}"/>
          </ac:spMkLst>
        </pc:spChg>
        <pc:spChg chg="add mod">
          <ac:chgData name="Philip Hawkes" userId="eab752e9-2551-474c-ad87-8e164843820d" providerId="ADAL" clId="{AC3A018A-5A85-4C4E-B17D-EAE0FC73186E}" dt="2024-05-14T13:41:51.641" v="18621" actId="1076"/>
          <ac:spMkLst>
            <pc:docMk/>
            <pc:sldMk cId="1088398605" sldId="705"/>
            <ac:spMk id="12" creationId="{8801CAC0-69BD-C00A-D2C3-11BA4CEB9412}"/>
          </ac:spMkLst>
        </pc:spChg>
        <pc:graphicFrameChg chg="add mod modGraphic">
          <ac:chgData name="Philip Hawkes" userId="eab752e9-2551-474c-ad87-8e164843820d" providerId="ADAL" clId="{AC3A018A-5A85-4C4E-B17D-EAE0FC73186E}" dt="2024-05-14T13:54:16.514" v="18867" actId="207"/>
          <ac:graphicFrameMkLst>
            <pc:docMk/>
            <pc:sldMk cId="1088398605" sldId="705"/>
            <ac:graphicFrameMk id="7" creationId="{D020DDF5-3B58-CCB4-4E25-6F822A24B748}"/>
          </ac:graphicFrameMkLst>
        </pc:graphicFrameChg>
      </pc:sldChg>
      <pc:sldChg chg="addSp delSp modSp new mod modClrScheme chgLayout">
        <pc:chgData name="Philip Hawkes" userId="eab752e9-2551-474c-ad87-8e164843820d" providerId="ADAL" clId="{AC3A018A-5A85-4C4E-B17D-EAE0FC73186E}" dt="2024-05-14T13:51:34.386" v="18830" actId="20577"/>
        <pc:sldMkLst>
          <pc:docMk/>
          <pc:sldMk cId="3821159257" sldId="706"/>
        </pc:sldMkLst>
        <pc:spChg chg="del 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2" creationId="{B655A9A9-9742-8829-5274-A62D8745255F}"/>
          </ac:spMkLst>
        </pc:spChg>
        <pc:spChg chg="del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3" creationId="{2D6C7F0E-38E3-471D-AA00-864D85482DAA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4" creationId="{4D2BFB5B-151D-6B37-7651-FA99A0517C96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5" creationId="{D1CECCB3-98F6-FF92-45CB-C3B1F14B07E7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6" creationId="{B1E00D59-C131-2570-CF04-10EF2D67CFD8}"/>
          </ac:spMkLst>
        </pc:spChg>
        <pc:spChg chg="add mod ord">
          <ac:chgData name="Philip Hawkes" userId="eab752e9-2551-474c-ad87-8e164843820d" providerId="ADAL" clId="{AC3A018A-5A85-4C4E-B17D-EAE0FC73186E}" dt="2024-05-14T13:42:42.316" v="18652" actId="20577"/>
          <ac:spMkLst>
            <pc:docMk/>
            <pc:sldMk cId="3821159257" sldId="706"/>
            <ac:spMk id="7" creationId="{9A91EF41-5A0D-CAAC-6E53-ADE69F59ABA5}"/>
          </ac:spMkLst>
        </pc:spChg>
        <pc:spChg chg="add mod">
          <ac:chgData name="Philip Hawkes" userId="eab752e9-2551-474c-ad87-8e164843820d" providerId="ADAL" clId="{AC3A018A-5A85-4C4E-B17D-EAE0FC73186E}" dt="2024-05-14T13:41:57.852" v="18624"/>
          <ac:spMkLst>
            <pc:docMk/>
            <pc:sldMk cId="3821159257" sldId="706"/>
            <ac:spMk id="8" creationId="{81641B78-2E3B-6104-7F06-D1236931823C}"/>
          </ac:spMkLst>
        </pc:spChg>
        <pc:graphicFrameChg chg="add mod modGraphic">
          <ac:chgData name="Philip Hawkes" userId="eab752e9-2551-474c-ad87-8e164843820d" providerId="ADAL" clId="{AC3A018A-5A85-4C4E-B17D-EAE0FC73186E}" dt="2024-05-14T13:50:04.279" v="18802" actId="20577"/>
          <ac:graphicFrameMkLst>
            <pc:docMk/>
            <pc:sldMk cId="3821159257" sldId="706"/>
            <ac:graphicFrameMk id="9" creationId="{94D3362E-5E44-8899-0C83-ABADB4235835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0:49.963" v="18817" actId="20577"/>
          <ac:graphicFrameMkLst>
            <pc:docMk/>
            <pc:sldMk cId="3821159257" sldId="706"/>
            <ac:graphicFrameMk id="10" creationId="{A458CB5B-5C00-7D6A-1E66-93F4A7486F09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1:34.386" v="18830" actId="20577"/>
          <ac:graphicFrameMkLst>
            <pc:docMk/>
            <pc:sldMk cId="3821159257" sldId="706"/>
            <ac:graphicFrameMk id="11" creationId="{B828BC43-2ED7-9966-1956-E658F939281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07.747" v="18702"/>
          <ac:graphicFrameMkLst>
            <pc:docMk/>
            <pc:sldMk cId="3821159257" sldId="706"/>
            <ac:graphicFrameMk id="12" creationId="{BA0DAD58-5A18-6BF1-8CD0-A7976B1908B4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4.731" v="18706"/>
          <ac:graphicFrameMkLst>
            <pc:docMk/>
            <pc:sldMk cId="3821159257" sldId="706"/>
            <ac:graphicFrameMk id="13" creationId="{C7FA5EA1-CD87-5A36-EEE9-6320ECC2868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8.499" v="18709"/>
          <ac:graphicFrameMkLst>
            <pc:docMk/>
            <pc:sldMk cId="3821159257" sldId="706"/>
            <ac:graphicFrameMk id="14" creationId="{1C272B1C-090A-7C97-010F-28C5352E7DF8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22.810" v="18712"/>
          <ac:graphicFrameMkLst>
            <pc:docMk/>
            <pc:sldMk cId="3821159257" sldId="706"/>
            <ac:graphicFrameMk id="15" creationId="{64D8C613-B90B-25E3-67F9-A6C2948E8F5C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9:26.788" v="20969" actId="113"/>
        <pc:sldMkLst>
          <pc:docMk/>
          <pc:sldMk cId="2467976131" sldId="707"/>
        </pc:sldMkLst>
        <pc:spChg chg="mod">
          <ac:chgData name="Philip Hawkes" userId="eab752e9-2551-474c-ad87-8e164843820d" providerId="ADAL" clId="{AC3A018A-5A85-4C4E-B17D-EAE0FC73186E}" dt="2024-05-14T13:55:26.178" v="18880" actId="20577"/>
          <ac:spMkLst>
            <pc:docMk/>
            <pc:sldMk cId="2467976131" sldId="707"/>
            <ac:spMk id="2" creationId="{29C1A136-9138-0DB5-A299-15CAF29055ED}"/>
          </ac:spMkLst>
        </pc:spChg>
        <pc:spChg chg="mod">
          <ac:chgData name="Philip Hawkes" userId="eab752e9-2551-474c-ad87-8e164843820d" providerId="ADAL" clId="{AC3A018A-5A85-4C4E-B17D-EAE0FC73186E}" dt="2024-05-14T15:49:26.788" v="20969" actId="113"/>
          <ac:spMkLst>
            <pc:docMk/>
            <pc:sldMk cId="2467976131" sldId="707"/>
            <ac:spMk id="3" creationId="{31CECE6A-A58D-3DD4-6688-3BB6DB9FEDCC}"/>
          </ac:spMkLst>
        </pc:spChg>
      </pc:sldChg>
      <pc:sldChg chg="new del">
        <pc:chgData name="Philip Hawkes" userId="eab752e9-2551-474c-ad87-8e164843820d" providerId="ADAL" clId="{AC3A018A-5A85-4C4E-B17D-EAE0FC73186E}" dt="2024-05-14T14:29:36.020" v="19544" actId="680"/>
        <pc:sldMkLst>
          <pc:docMk/>
          <pc:sldMk cId="2917345911" sldId="708"/>
        </pc:sldMkLst>
      </pc:sldChg>
      <pc:sldChg chg="modSp new mod">
        <pc:chgData name="Philip Hawkes" userId="eab752e9-2551-474c-ad87-8e164843820d" providerId="ADAL" clId="{AC3A018A-5A85-4C4E-B17D-EAE0FC73186E}" dt="2024-05-14T15:54:09.455" v="21281" actId="20577"/>
        <pc:sldMkLst>
          <pc:docMk/>
          <pc:sldMk cId="3406718448" sldId="708"/>
        </pc:sldMkLst>
        <pc:spChg chg="mod">
          <ac:chgData name="Philip Hawkes" userId="eab752e9-2551-474c-ad87-8e164843820d" providerId="ADAL" clId="{AC3A018A-5A85-4C4E-B17D-EAE0FC73186E}" dt="2024-05-14T14:47:31.221" v="19917" actId="20577"/>
          <ac:spMkLst>
            <pc:docMk/>
            <pc:sldMk cId="3406718448" sldId="708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4:09.455" v="21281" actId="20577"/>
          <ac:spMkLst>
            <pc:docMk/>
            <pc:sldMk cId="3406718448" sldId="708"/>
            <ac:spMk id="3" creationId="{433874C1-3B87-88D0-5CBF-52FACC6F2FA2}"/>
          </ac:spMkLst>
        </pc:spChg>
      </pc:sldChg>
      <pc:sldChg chg="modSp add mod">
        <pc:chgData name="Philip Hawkes" userId="eab752e9-2551-474c-ad87-8e164843820d" providerId="ADAL" clId="{AC3A018A-5A85-4C4E-B17D-EAE0FC73186E}" dt="2024-05-14T15:50:03.606" v="21008" actId="6549"/>
        <pc:sldMkLst>
          <pc:docMk/>
          <pc:sldMk cId="3061835704" sldId="709"/>
        </pc:sldMkLst>
        <pc:spChg chg="mod">
          <ac:chgData name="Philip Hawkes" userId="eab752e9-2551-474c-ad87-8e164843820d" providerId="ADAL" clId="{AC3A018A-5A85-4C4E-B17D-EAE0FC73186E}" dt="2024-05-14T15:33:26.933" v="20623" actId="313"/>
          <ac:spMkLst>
            <pc:docMk/>
            <pc:sldMk cId="3061835704" sldId="709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0:03.606" v="21008" actId="6549"/>
          <ac:spMkLst>
            <pc:docMk/>
            <pc:sldMk cId="3061835704" sldId="709"/>
            <ac:spMk id="3" creationId="{433874C1-3B87-88D0-5CBF-52FACC6F2FA2}"/>
          </ac:spMkLst>
        </pc:spChg>
      </pc:sldChg>
      <pc:sldMasterChg chg="modSp mod modSldLayout">
        <pc:chgData name="Philip Hawkes" userId="eab752e9-2551-474c-ad87-8e164843820d" providerId="ADAL" clId="{AC3A018A-5A85-4C4E-B17D-EAE0FC73186E}" dt="2024-05-06T01:50:14.074" v="71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AC3A018A-5A85-4C4E-B17D-EAE0FC73186E}" dt="2024-05-06T01:48:55.658" v="4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8:51.734" v="4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9:16.362" v="5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Philip Hawkes" userId="eab752e9-2551-474c-ad87-8e164843820d" providerId="ADAL" clId="{AC3A018A-5A85-4C4E-B17D-EAE0FC73186E}" dt="2024-05-06T01:49:25.338" v="62" actId="20577"/>
          <pc:sldLayoutMkLst>
            <pc:docMk/>
            <pc:sldMasterMk cId="0" sldId="2147483648"/>
            <pc:sldLayoutMk cId="0" sldId="2147483649"/>
          </pc:sldLayoutMkLst>
          <pc:spChg chg="mod">
            <ac:chgData name="Philip Hawkes" userId="eab752e9-2551-474c-ad87-8e164843820d" providerId="ADAL" clId="{AC3A018A-5A85-4C4E-B17D-EAE0FC73186E}" dt="2024-05-06T01:49:25.338" v="6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1.496" v="63"/>
          <pc:sldLayoutMkLst>
            <pc:docMk/>
            <pc:sldMasterMk cId="0" sldId="2147483648"/>
            <pc:sldLayoutMk cId="0" sldId="2147483650"/>
          </pc:sldLayoutMkLst>
          <pc:spChg chg="mod">
            <ac:chgData name="Philip Hawkes" userId="eab752e9-2551-474c-ad87-8e164843820d" providerId="ADAL" clId="{AC3A018A-5A85-4C4E-B17D-EAE0FC73186E}" dt="2024-05-06T01:49:31.496" v="6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4.301" v="64"/>
          <pc:sldLayoutMkLst>
            <pc:docMk/>
            <pc:sldMasterMk cId="0" sldId="2147483648"/>
            <pc:sldLayoutMk cId="0" sldId="2147483651"/>
          </pc:sldLayoutMkLst>
          <pc:spChg chg="mod">
            <ac:chgData name="Philip Hawkes" userId="eab752e9-2551-474c-ad87-8e164843820d" providerId="ADAL" clId="{AC3A018A-5A85-4C4E-B17D-EAE0FC73186E}" dt="2024-05-06T01:49:34.301" v="6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48.966" v="65"/>
          <pc:sldLayoutMkLst>
            <pc:docMk/>
            <pc:sldMasterMk cId="0" sldId="2147483648"/>
            <pc:sldLayoutMk cId="0" sldId="2147483652"/>
          </pc:sldLayoutMkLst>
          <pc:spChg chg="mod">
            <ac:chgData name="Philip Hawkes" userId="eab752e9-2551-474c-ad87-8e164843820d" providerId="ADAL" clId="{AC3A018A-5A85-4C4E-B17D-EAE0FC73186E}" dt="2024-05-06T01:49:48.966" v="6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54.380" v="67" actId="20577"/>
          <pc:sldLayoutMkLst>
            <pc:docMk/>
            <pc:sldMasterMk cId="0" sldId="2147483648"/>
            <pc:sldLayoutMk cId="0" sldId="2147483653"/>
          </pc:sldLayoutMkLst>
          <pc:spChg chg="mod">
            <ac:chgData name="Philip Hawkes" userId="eab752e9-2551-474c-ad87-8e164843820d" providerId="ADAL" clId="{AC3A018A-5A85-4C4E-B17D-EAE0FC73186E}" dt="2024-05-06T01:49:54.380" v="67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3.226" v="68"/>
          <pc:sldLayoutMkLst>
            <pc:docMk/>
            <pc:sldMasterMk cId="0" sldId="2147483648"/>
            <pc:sldLayoutMk cId="0" sldId="2147483654"/>
          </pc:sldLayoutMkLst>
          <pc:spChg chg="mod">
            <ac:chgData name="Philip Hawkes" userId="eab752e9-2551-474c-ad87-8e164843820d" providerId="ADAL" clId="{AC3A018A-5A85-4C4E-B17D-EAE0FC73186E}" dt="2024-05-06T01:50:03.226" v="6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6.726" v="69"/>
          <pc:sldLayoutMkLst>
            <pc:docMk/>
            <pc:sldMasterMk cId="0" sldId="2147483648"/>
            <pc:sldLayoutMk cId="0" sldId="2147483655"/>
          </pc:sldLayoutMkLst>
          <pc:spChg chg="mod">
            <ac:chgData name="Philip Hawkes" userId="eab752e9-2551-474c-ad87-8e164843820d" providerId="ADAL" clId="{AC3A018A-5A85-4C4E-B17D-EAE0FC73186E}" dt="2024-05-06T01:50:06.726" v="6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1.256" v="70"/>
          <pc:sldLayoutMkLst>
            <pc:docMk/>
            <pc:sldMasterMk cId="0" sldId="2147483648"/>
            <pc:sldLayoutMk cId="0" sldId="2147483658"/>
          </pc:sldLayoutMkLst>
          <pc:spChg chg="mod">
            <ac:chgData name="Philip Hawkes" userId="eab752e9-2551-474c-ad87-8e164843820d" providerId="ADAL" clId="{AC3A018A-5A85-4C4E-B17D-EAE0FC73186E}" dt="2024-05-06T01:50:11.256" v="7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4.074" v="71"/>
          <pc:sldLayoutMkLst>
            <pc:docMk/>
            <pc:sldMasterMk cId="0" sldId="2147483648"/>
            <pc:sldLayoutMk cId="0" sldId="2147483659"/>
          </pc:sldLayoutMkLst>
          <pc:spChg chg="mod">
            <ac:chgData name="Philip Hawkes" userId="eab752e9-2551-474c-ad87-8e164843820d" providerId="ADAL" clId="{AC3A018A-5A85-4C4E-B17D-EAE0FC73186E}" dt="2024-05-06T01:50:14.074" v="7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hur.st/bloomfilter" TargetMode="External"/><Relationship Id="rId2" Type="http://schemas.openxmlformats.org/officeDocument/2006/relationships/hyperlink" Target="https://en.wikipedia.org/wiki/Bloom_filt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Traffic Indication Bloom Filter (TIBF)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621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47674"/>
              </p:ext>
            </p:extLst>
          </p:nvPr>
        </p:nvGraphicFramePr>
        <p:xfrm>
          <a:off x="1671638" y="2894013"/>
          <a:ext cx="879475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4360" imgH="2786040" progId="Word.Document.8">
                  <p:embed/>
                </p:oleObj>
              </mc:Choice>
              <mc:Fallback>
                <p:oleObj name="Document" r:id="rId3" imgW="8244360" imgH="27860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2894013"/>
                        <a:ext cx="8794750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4885" y="23832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186E-2AE1-7EDF-043B-371D56D9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Non-anonymous TIBF equivalent to 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0C45-E5D9-D26C-4108-9C8AF267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>
            <a:normAutofit fontScale="85000" lnSpcReduction="10000"/>
          </a:bodyPr>
          <a:lstStyle/>
          <a:p>
            <a:pPr marL="0" indent="0"/>
            <a:r>
              <a:rPr lang="en-US" dirty="0"/>
              <a:t>TIM</a:t>
            </a:r>
            <a:r>
              <a:rPr lang="en-US" b="0" dirty="0"/>
              <a:t>: enables a client to test if its (non-secret) AID is </a:t>
            </a:r>
            <a:r>
              <a:rPr lang="en-US" b="0" dirty="0">
                <a:solidFill>
                  <a:srgbClr val="FF0000"/>
                </a:solidFill>
              </a:rPr>
              <a:t>a member of a set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="0" dirty="0">
                <a:solidFill>
                  <a:schemeClr val="tx1"/>
                </a:solidFill>
              </a:rPr>
              <a:t> of </a:t>
            </a:r>
            <a:r>
              <a:rPr lang="en-US" b="0" dirty="0"/>
              <a:t>AIDs for STA with traffic buffered at AP. Non-probabilistic. </a:t>
            </a:r>
            <a:r>
              <a:rPr lang="en-US" i="1" dirty="0"/>
              <a:t>“</a:t>
            </a:r>
            <a:r>
              <a:rPr lang="en-US" b="0" i="1" dirty="0"/>
              <a:t>Definitely no” o/“Definitely yes”</a:t>
            </a:r>
          </a:p>
          <a:p>
            <a:pPr marL="0" indent="0"/>
            <a:r>
              <a:rPr lang="en-US" dirty="0"/>
              <a:t>BF</a:t>
            </a:r>
            <a:r>
              <a:rPr lang="en-US" b="0" dirty="0"/>
              <a:t>: enables testing if a value is </a:t>
            </a:r>
            <a:r>
              <a:rPr lang="en-US" b="0" dirty="0">
                <a:solidFill>
                  <a:srgbClr val="FF0000"/>
                </a:solidFill>
              </a:rPr>
              <a:t>a member of a set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="0" dirty="0"/>
              <a:t>. Probabilistic. </a:t>
            </a:r>
            <a:r>
              <a:rPr lang="en-US" b="0" i="1" dirty="0"/>
              <a:t>“Definitely no” / “Possibly yes”</a:t>
            </a:r>
          </a:p>
          <a:p>
            <a:pPr marL="0" indent="0"/>
            <a:r>
              <a:rPr lang="en-US" dirty="0"/>
              <a:t>TIBF</a:t>
            </a:r>
            <a:r>
              <a:rPr lang="en-US" b="0" dirty="0"/>
              <a:t>: Non-anonymous BF-based probabilistic equivalent to TIM: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 selects BF parameters </a:t>
            </a:r>
            <a:r>
              <a:rPr lang="en-US" b="1" dirty="0">
                <a:solidFill>
                  <a:schemeClr val="accent6"/>
                </a:solidFill>
              </a:rPr>
              <a:t>m, k </a:t>
            </a:r>
            <a:r>
              <a:rPr lang="en-US" dirty="0"/>
              <a:t>(BF size, number of “add/query” positions 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i="1" dirty="0"/>
              <a:t>Note: </a:t>
            </a:r>
            <a:r>
              <a:rPr lang="en-US" b="1" dirty="0">
                <a:solidFill>
                  <a:schemeClr val="accent6"/>
                </a:solidFill>
              </a:rPr>
              <a:t>m, k</a:t>
            </a:r>
            <a:r>
              <a:rPr lang="en-US" i="1" dirty="0"/>
              <a:t> depend on the size of </a:t>
            </a:r>
            <a:r>
              <a:rPr lang="en-US" b="1" i="1" dirty="0"/>
              <a:t>S</a:t>
            </a:r>
            <a:r>
              <a:rPr lang="en-US" i="1" dirty="0"/>
              <a:t>, not the total number of associated STA</a:t>
            </a:r>
            <a:r>
              <a:rPr lang="en-US" dirty="0"/>
              <a:t>.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each STA with buffered traffic, 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dirty="0"/>
              <a:t>AP “adds” STA’s </a:t>
            </a:r>
            <a:r>
              <a:rPr lang="en-US" b="0" dirty="0"/>
              <a:t>(non-secret) </a:t>
            </a:r>
            <a:r>
              <a:rPr lang="en-US" b="1" dirty="0">
                <a:solidFill>
                  <a:schemeClr val="accent2"/>
                </a:solidFill>
              </a:rPr>
              <a:t>AID</a:t>
            </a:r>
            <a:r>
              <a:rPr lang="en-US" dirty="0"/>
              <a:t> to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 broadcasts </a:t>
            </a:r>
            <a:r>
              <a:rPr lang="en-US" b="1" dirty="0">
                <a:solidFill>
                  <a:srgbClr val="7030A0"/>
                </a:solidFill>
              </a:rPr>
              <a:t>TIBF, </a:t>
            </a:r>
            <a:r>
              <a:rPr lang="en-US" dirty="0"/>
              <a:t>(o)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 process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 to test if it has traffic buffered at AP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STA “queries” its </a:t>
            </a:r>
            <a:r>
              <a:rPr lang="en-US" b="0" dirty="0"/>
              <a:t>(non-secret) </a:t>
            </a:r>
            <a:r>
              <a:rPr lang="en-US" b="1" dirty="0">
                <a:solidFill>
                  <a:schemeClr val="accent2"/>
                </a:solidFill>
              </a:rPr>
              <a:t>AID</a:t>
            </a:r>
            <a:r>
              <a:rPr lang="en-US" b="0" dirty="0"/>
              <a:t> from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b="0" dirty="0"/>
              <a:t>.</a:t>
            </a:r>
          </a:p>
          <a:p>
            <a:pPr marL="457200" lvl="1" indent="0"/>
            <a:r>
              <a:rPr lang="en-US" i="1" dirty="0"/>
              <a:t>	Result: “Definitely no” / “Possibly yes”</a:t>
            </a:r>
            <a:endParaRPr lang="en-US" b="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“Definitely no”, STA acts as if it does not  buffered traffic (e.g., sleeps). /</a:t>
            </a:r>
            <a:r>
              <a:rPr lang="en-US" i="1" dirty="0">
                <a:sym typeface="Symbol" panose="05050102010706020507" pitchFamily="18" charset="2"/>
              </a:rPr>
              <a:t>STA is </a:t>
            </a:r>
            <a:r>
              <a:rPr lang="en-US" i="1" u="sng" dirty="0">
                <a:sym typeface="Symbol" panose="05050102010706020507" pitchFamily="18" charset="2"/>
              </a:rPr>
              <a:t>not</a:t>
            </a:r>
            <a:r>
              <a:rPr lang="en-US" i="1" dirty="0">
                <a:sym typeface="Symbol" panose="05050102010706020507" pitchFamily="18" charset="2"/>
              </a:rPr>
              <a:t> in </a:t>
            </a:r>
            <a:r>
              <a:rPr lang="en-US" b="1" i="1" dirty="0">
                <a:sym typeface="Symbol" panose="05050102010706020507" pitchFamily="18" charset="2"/>
              </a:rPr>
              <a:t>S</a:t>
            </a:r>
            <a:r>
              <a:rPr lang="en-US" i="1" dirty="0">
                <a:sym typeface="Symbol" panose="05050102010706020507" pitchFamily="18" charset="2"/>
              </a:rPr>
              <a:t> w/ probability 1.</a:t>
            </a:r>
            <a:endParaRPr lang="en-US" i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“Possibly yes”, STA acts as if it has buffered traffic (e.g., wakes). </a:t>
            </a:r>
            <a:r>
              <a:rPr lang="en-US" i="1" dirty="0">
                <a:sym typeface="Symbol" panose="05050102010706020507" pitchFamily="18" charset="2"/>
              </a:rPr>
              <a:t>STA is in </a:t>
            </a:r>
            <a:r>
              <a:rPr lang="en-US" b="1" i="1" dirty="0">
                <a:sym typeface="Symbol" panose="05050102010706020507" pitchFamily="18" charset="2"/>
              </a:rPr>
              <a:t>S</a:t>
            </a:r>
            <a:r>
              <a:rPr lang="en-US" i="1" dirty="0">
                <a:sym typeface="Symbol" panose="05050102010706020507" pitchFamily="18" charset="2"/>
              </a:rPr>
              <a:t> w/ probability (1-</a:t>
            </a:r>
            <a:r>
              <a:rPr lang="en-US" b="1" i="1" dirty="0"/>
              <a:t> p </a:t>
            </a:r>
            <a:r>
              <a:rPr lang="en-US" i="1" dirty="0">
                <a:sym typeface="Symbol" panose="05050102010706020507" pitchFamily="18" charset="2"/>
              </a:rPr>
              <a:t>) .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D66A-52E7-D8CD-1F17-7FC64A61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79D0-8816-232E-EE1D-5D149F353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7244E-91C5-329D-4E74-5A2C3FCACA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351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186E-2AE1-7EDF-043B-371D56D9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TIBF equivalent to 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0C45-E5D9-D26C-4108-9C8AF267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75213"/>
          </a:xfrm>
        </p:spPr>
        <p:txBody>
          <a:bodyPr>
            <a:normAutofit lnSpcReduction="10000"/>
          </a:bodyPr>
          <a:lstStyle/>
          <a:p>
            <a:pPr marL="57150" indent="0"/>
            <a:r>
              <a:rPr lang="en-US" sz="2600" b="0" dirty="0"/>
              <a:t>Replace</a:t>
            </a:r>
            <a:r>
              <a:rPr lang="en-US" sz="2600" b="1" dirty="0"/>
              <a:t> </a:t>
            </a:r>
            <a:r>
              <a:rPr lang="en-US" sz="2600" b="1" dirty="0">
                <a:solidFill>
                  <a:schemeClr val="accent2"/>
                </a:solidFill>
              </a:rPr>
              <a:t>AID</a:t>
            </a:r>
            <a:r>
              <a:rPr lang="en-US" sz="2600" b="1" dirty="0"/>
              <a:t> </a:t>
            </a:r>
            <a:r>
              <a:rPr lang="en-US" sz="2600" b="0" dirty="0"/>
              <a:t>with a secret, per-STA </a:t>
            </a:r>
            <a:r>
              <a:rPr lang="en-US" sz="2600" b="1" dirty="0" err="1">
                <a:solidFill>
                  <a:schemeClr val="accent2"/>
                </a:solidFill>
              </a:rPr>
              <a:t>in</a:t>
            </a:r>
            <a:r>
              <a:rPr lang="en-US" sz="2600" b="1" baseline="-25000" dirty="0" err="1">
                <a:solidFill>
                  <a:schemeClr val="accent2"/>
                </a:solidFill>
              </a:rPr>
              <a:t>STA</a:t>
            </a:r>
            <a:r>
              <a:rPr lang="en-US" sz="2600" b="1" dirty="0">
                <a:solidFill>
                  <a:schemeClr val="accent2"/>
                </a:solidFill>
              </a:rPr>
              <a:t> </a:t>
            </a:r>
            <a:r>
              <a:rPr lang="en-US" sz="2600" b="0" dirty="0"/>
              <a:t>generated from STA’s </a:t>
            </a:r>
            <a:r>
              <a:rPr lang="en-US" sz="2600" b="1" dirty="0">
                <a:solidFill>
                  <a:srgbClr val="FF0000"/>
                </a:solidFill>
              </a:rPr>
              <a:t>KDK</a:t>
            </a:r>
            <a:r>
              <a:rPr lang="en-US" sz="2600" b="1" dirty="0"/>
              <a:t>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AP selects BF parameters </a:t>
            </a:r>
            <a:r>
              <a:rPr lang="en-US" sz="2800" b="1" dirty="0">
                <a:solidFill>
                  <a:schemeClr val="accent6"/>
                </a:solidFill>
              </a:rPr>
              <a:t>m, k </a:t>
            </a:r>
            <a:r>
              <a:rPr lang="en-US" sz="2800" dirty="0"/>
              <a:t>(BF size, number of “add/query” positions 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For each STA with buffered traffic, 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sz="2400" dirty="0"/>
              <a:t>AP applies PRF using STA’s </a:t>
            </a:r>
            <a:r>
              <a:rPr lang="en-US" sz="2400" b="1" dirty="0">
                <a:solidFill>
                  <a:srgbClr val="FF0000"/>
                </a:solidFill>
              </a:rPr>
              <a:t>KDK</a:t>
            </a:r>
            <a:r>
              <a:rPr lang="en-US" sz="2400" dirty="0"/>
              <a:t> to generate  </a:t>
            </a:r>
            <a:r>
              <a:rPr lang="en-US" sz="2400" b="1" dirty="0" err="1">
                <a:solidFill>
                  <a:schemeClr val="accent2"/>
                </a:solidFill>
              </a:rPr>
              <a:t>in</a:t>
            </a:r>
            <a:r>
              <a:rPr lang="en-US" sz="2400" b="1" baseline="-25000" dirty="0" err="1">
                <a:solidFill>
                  <a:schemeClr val="accent2"/>
                </a:solidFill>
              </a:rPr>
              <a:t>STA</a:t>
            </a:r>
            <a:endParaRPr lang="en-US" sz="2400" dirty="0">
              <a:solidFill>
                <a:schemeClr val="accent2"/>
              </a:solidFill>
            </a:endParaRPr>
          </a:p>
          <a:p>
            <a:pPr marL="1200150" lvl="2" indent="-342900">
              <a:buFont typeface="+mj-lt"/>
              <a:buAutoNum type="alphaLcPeriod"/>
            </a:pPr>
            <a:r>
              <a:rPr lang="en-US" sz="2400" dirty="0"/>
              <a:t>AP “adds” </a:t>
            </a:r>
            <a:r>
              <a:rPr lang="en-US" sz="2400" b="1" dirty="0" err="1">
                <a:solidFill>
                  <a:schemeClr val="accent2"/>
                </a:solidFill>
              </a:rPr>
              <a:t>in</a:t>
            </a:r>
            <a:r>
              <a:rPr lang="en-US" sz="2400" b="1" baseline="-25000" dirty="0" err="1">
                <a:solidFill>
                  <a:schemeClr val="accent2"/>
                </a:solidFill>
              </a:rPr>
              <a:t>STA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to </a:t>
            </a:r>
            <a:r>
              <a:rPr lang="en-US" sz="2400" b="1" dirty="0">
                <a:solidFill>
                  <a:srgbClr val="7030A0"/>
                </a:solidFill>
              </a:rPr>
              <a:t>TIBF</a:t>
            </a:r>
            <a:r>
              <a:rPr lang="en-US" sz="24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AP broadcasts </a:t>
            </a:r>
            <a:r>
              <a:rPr lang="en-US" sz="2800" b="1" dirty="0">
                <a:solidFill>
                  <a:srgbClr val="7030A0"/>
                </a:solidFill>
              </a:rPr>
              <a:t>TIBF</a:t>
            </a:r>
            <a:r>
              <a:rPr lang="en-US" sz="2800" dirty="0"/>
              <a:t>, (opt)</a:t>
            </a:r>
            <a:r>
              <a:rPr lang="en-US" sz="2800" b="1" dirty="0">
                <a:solidFill>
                  <a:schemeClr val="accent6"/>
                </a:solidFill>
              </a:rPr>
              <a:t> k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STA process </a:t>
            </a:r>
            <a:r>
              <a:rPr lang="en-US" sz="2800" b="1" dirty="0">
                <a:solidFill>
                  <a:srgbClr val="7030A0"/>
                </a:solidFill>
              </a:rPr>
              <a:t>TIBF</a:t>
            </a:r>
            <a:r>
              <a:rPr lang="en-US" sz="2800" dirty="0"/>
              <a:t> to test if it has traffic buffered at AP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sz="2400" dirty="0"/>
              <a:t>STA generates </a:t>
            </a:r>
            <a:r>
              <a:rPr lang="en-US" sz="2400" b="1" dirty="0" err="1">
                <a:solidFill>
                  <a:schemeClr val="accent2"/>
                </a:solidFill>
              </a:rPr>
              <a:t>in</a:t>
            </a:r>
            <a:r>
              <a:rPr lang="en-US" sz="2400" b="1" baseline="-25000" dirty="0" err="1">
                <a:solidFill>
                  <a:schemeClr val="accent2"/>
                </a:solidFill>
              </a:rPr>
              <a:t>STA</a:t>
            </a:r>
            <a:r>
              <a:rPr lang="en-US" sz="2400" b="1" baseline="-250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as in step 2a.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sz="2400" dirty="0"/>
              <a:t>STA “queries” its </a:t>
            </a:r>
            <a:r>
              <a:rPr lang="en-US" sz="2400" b="1" dirty="0" err="1">
                <a:solidFill>
                  <a:schemeClr val="accent2"/>
                </a:solidFill>
              </a:rPr>
              <a:t>in</a:t>
            </a:r>
            <a:r>
              <a:rPr lang="en-US" sz="2400" b="1" baseline="-25000" dirty="0" err="1">
                <a:solidFill>
                  <a:schemeClr val="accent2"/>
                </a:solidFill>
              </a:rPr>
              <a:t>STA</a:t>
            </a:r>
            <a:r>
              <a:rPr lang="en-US" sz="2400" b="1" baseline="-25000" dirty="0">
                <a:solidFill>
                  <a:schemeClr val="accent2"/>
                </a:solidFill>
              </a:rPr>
              <a:t> </a:t>
            </a:r>
            <a:r>
              <a:rPr lang="en-US" sz="2400" b="0" dirty="0"/>
              <a:t>from </a:t>
            </a:r>
            <a:r>
              <a:rPr lang="en-US" sz="2400" b="1" dirty="0">
                <a:solidFill>
                  <a:srgbClr val="7030A0"/>
                </a:solidFill>
              </a:rPr>
              <a:t>TIBF</a:t>
            </a:r>
            <a:r>
              <a:rPr lang="en-US" sz="2400" b="0" dirty="0"/>
              <a:t>.</a:t>
            </a:r>
          </a:p>
          <a:p>
            <a:pPr marL="457200" lvl="1" indent="0"/>
            <a:r>
              <a:rPr lang="en-US" sz="2800" i="1" dirty="0"/>
              <a:t>	Result: “Definitely no” or “Possibly yes”</a:t>
            </a:r>
            <a:endParaRPr lang="en-US" sz="28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D66A-52E7-D8CD-1F17-7FC64A61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79D0-8816-232E-EE1D-5D149F353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7244E-91C5-329D-4E74-5A2C3FCACA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3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186E-2AE1-7EDF-043B-371D56D9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0C45-E5D9-D26C-4108-9C8AF267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7521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b="0" i="1" dirty="0"/>
              <a:t>Note the following steps from Slide 11:</a:t>
            </a:r>
          </a:p>
          <a:p>
            <a:pPr marL="457200" lvl="1" indent="0"/>
            <a:r>
              <a:rPr lang="en-US" dirty="0"/>
              <a:t>2a. AP applies PRF using STA’s </a:t>
            </a:r>
            <a:r>
              <a:rPr lang="en-US" b="1" dirty="0">
                <a:solidFill>
                  <a:srgbClr val="FF0000"/>
                </a:solidFill>
              </a:rPr>
              <a:t>KDK</a:t>
            </a:r>
            <a:r>
              <a:rPr lang="en-US" dirty="0"/>
              <a:t> to generate a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/>
            <a:r>
              <a:rPr lang="en-US" dirty="0"/>
              <a:t>4a. STA generates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dirty="0"/>
              <a:t>as in step 2a</a:t>
            </a:r>
            <a:endParaRPr lang="en-US" dirty="0">
              <a:solidFill>
                <a:schemeClr val="accent2"/>
              </a:solidFill>
            </a:endParaRPr>
          </a:p>
          <a:p>
            <a:pPr marL="0" indent="0"/>
            <a:r>
              <a:rPr lang="en-US" dirty="0"/>
              <a:t>Problem: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 these steps, if there is no input to PRF other than </a:t>
            </a:r>
            <a:r>
              <a:rPr lang="en-US" b="1" dirty="0">
                <a:solidFill>
                  <a:srgbClr val="FF0000"/>
                </a:solidFill>
              </a:rPr>
              <a:t>KDK</a:t>
            </a:r>
            <a:r>
              <a:rPr lang="en-US" b="0" dirty="0"/>
              <a:t>, then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b="0" dirty="0"/>
              <a:t>remains constant for the duration of the association, &amp; the same bits positions of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b="0" dirty="0"/>
              <a:t> are used whenever the STA has buffered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If these bits positions for a given STA are identified, then any other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b="0" dirty="0"/>
              <a:t> with those bits set to 1'b1 indicates (with high probability) the presence of that STA.</a:t>
            </a:r>
          </a:p>
          <a:p>
            <a:pPr marL="0" indent="0"/>
            <a:r>
              <a:rPr lang="en-US" dirty="0"/>
              <a:t>Solution: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Include a per-epoch </a:t>
            </a:r>
            <a:r>
              <a:rPr lang="en-US" b="1" dirty="0">
                <a:solidFill>
                  <a:schemeClr val="accent1"/>
                </a:solidFill>
              </a:rPr>
              <a:t>nonce</a:t>
            </a:r>
            <a:r>
              <a:rPr lang="en-US" b="0" dirty="0"/>
              <a:t> (number used once) as an input to the PRF generating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be the same </a:t>
            </a:r>
            <a:r>
              <a:rPr lang="en-US" b="1" dirty="0">
                <a:solidFill>
                  <a:schemeClr val="accent1"/>
                </a:solidFill>
              </a:rPr>
              <a:t>nonce </a:t>
            </a:r>
            <a:r>
              <a:rPr lang="en-US" b="0" dirty="0"/>
              <a:t>input to the generation of MAC addresses and SN/PN Offsets.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 b="1" dirty="0">
                <a:solidFill>
                  <a:schemeClr val="accent1"/>
                </a:solidFill>
              </a:rPr>
              <a:t>nonce </a:t>
            </a:r>
            <a:r>
              <a:rPr lang="en-US" dirty="0"/>
              <a:t>is not yet specified but could be </a:t>
            </a:r>
            <a:r>
              <a:rPr lang="en-US" b="0" dirty="0"/>
              <a:t>TSF of scheduled epoch start or Epoch Number 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</a:rPr>
              <a:t>Nonce </a:t>
            </a:r>
            <a:r>
              <a:rPr lang="en-US" dirty="0"/>
              <a:t>is known to AP and STAs prior to receiving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. Consequently, the AP and STAs can precompute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dirty="0"/>
              <a:t>prior to receiving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D66A-52E7-D8CD-1F17-7FC64A61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79D0-8816-232E-EE1D-5D149F353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7244E-91C5-329D-4E74-5A2C3FCACA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114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186E-2AE1-7EDF-043B-371D56D9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0C45-E5D9-D26C-4108-9C8AF267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649785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b="0" i="1" dirty="0"/>
              <a:t>Note the following steps from the Slide 11:</a:t>
            </a:r>
          </a:p>
          <a:p>
            <a:pPr marL="457200" lvl="1" indent="0"/>
            <a:r>
              <a:rPr lang="en-US" dirty="0"/>
              <a:t>2b. AP “adds”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 </a:t>
            </a:r>
          </a:p>
          <a:p>
            <a:pPr marL="457200" lvl="1" indent="0"/>
            <a:r>
              <a:rPr lang="en-US" dirty="0"/>
              <a:t>4a. STA queries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b="0" dirty="0"/>
              <a:t>from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endParaRPr lang="en-US" dirty="0">
              <a:solidFill>
                <a:schemeClr val="accent2"/>
              </a:solidFill>
            </a:endParaRPr>
          </a:p>
          <a:p>
            <a:pPr marL="0" indent="0"/>
            <a:r>
              <a:rPr lang="en-US" dirty="0"/>
              <a:t>Problem: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 definition of “</a:t>
            </a:r>
            <a:r>
              <a:rPr lang="en-US" dirty="0"/>
              <a:t>a</a:t>
            </a:r>
            <a:r>
              <a:rPr lang="en-US" b="0" dirty="0"/>
              <a:t>dding” and “querying” involves a step of applying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hash functions to the element being checked (in this case,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 ) to obtain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random bit positions.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Computing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 already involves invoking a PRF, so it would be convenient if the hash </a:t>
            </a:r>
            <a:r>
              <a:rPr lang="en-US" b="0" dirty="0" err="1"/>
              <a:t>fn</a:t>
            </a:r>
            <a:r>
              <a:rPr lang="en-US" b="0" dirty="0"/>
              <a:t> could be something very simple, rather than using a (complex) cryptographic hash fn.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Note that a bit position in an </a:t>
            </a:r>
            <a:r>
              <a:rPr lang="en-US" sz="20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/>
              <a:t>-bit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b="0" dirty="0"/>
              <a:t> is represented by </a:t>
            </a:r>
            <a:r>
              <a:rPr lang="en-US" b="0" dirty="0">
                <a:sym typeface="Symbol" panose="05050102010706020507" pitchFamily="18" charset="2"/>
              </a:rPr>
              <a:t>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21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 bits, where x indicates the smallest integer greater than or equal to x. Consequently,</a:t>
            </a:r>
            <a:r>
              <a:rPr lang="en-US" b="1" dirty="0">
                <a:solidFill>
                  <a:schemeClr val="accent6"/>
                </a:solidFill>
              </a:rPr>
              <a:t> k</a:t>
            </a:r>
            <a:r>
              <a:rPr lang="en-US" b="0" dirty="0"/>
              <a:t> random bit positions is represented by (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</a:t>
            </a:r>
            <a:r>
              <a:rPr lang="en-US" b="0" dirty="0">
                <a:sym typeface="Symbol" panose="05050102010706020507" pitchFamily="18" charset="2"/>
              </a:rPr>
              <a:t> 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20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)) bits</a:t>
            </a:r>
            <a:endParaRPr lang="en-US" b="0" dirty="0"/>
          </a:p>
          <a:p>
            <a:pPr marL="0" indent="0"/>
            <a:r>
              <a:rPr lang="en-US" dirty="0"/>
              <a:t>Solution: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PRF generates a value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 comprising (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</a:t>
            </a:r>
            <a:r>
              <a:rPr lang="en-US" b="0" dirty="0">
                <a:sym typeface="Symbol" panose="05050102010706020507" pitchFamily="18" charset="2"/>
              </a:rPr>
              <a:t> 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18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)) bits</a:t>
            </a:r>
            <a:r>
              <a:rPr lang="en-US" b="0" dirty="0"/>
              <a:t> so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 can be partitioned into</a:t>
            </a:r>
            <a:r>
              <a:rPr lang="en-US" b="1" dirty="0">
                <a:solidFill>
                  <a:schemeClr val="accent6"/>
                </a:solidFill>
              </a:rPr>
              <a:t> k</a:t>
            </a:r>
            <a:r>
              <a:rPr lang="en-US" b="0" dirty="0"/>
              <a:t> blocks of </a:t>
            </a:r>
            <a:r>
              <a:rPr lang="en-US" b="0" dirty="0">
                <a:sym typeface="Symbol" panose="05050102010706020507" pitchFamily="18" charset="2"/>
              </a:rPr>
              <a:t>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18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 </a:t>
            </a:r>
            <a:r>
              <a:rPr lang="en-US" b="0" dirty="0"/>
              <a:t>bits, where each block provides one of the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random bit positions.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That is, the hash functions simply output a block of </a:t>
            </a:r>
            <a:r>
              <a:rPr lang="en-US" b="0" i="1" dirty="0">
                <a:sym typeface="Symbol" panose="05050102010706020507" pitchFamily="18" charset="2"/>
              </a:rPr>
              <a:t>log</a:t>
            </a:r>
            <a:r>
              <a:rPr lang="en-US" b="0" i="1" baseline="-25000" dirty="0">
                <a:sym typeface="Symbol" panose="05050102010706020507" pitchFamily="18" charset="2"/>
              </a:rPr>
              <a:t>2</a:t>
            </a:r>
            <a:r>
              <a:rPr lang="en-US" b="0" i="1" dirty="0">
                <a:sym typeface="Symbol" panose="05050102010706020507" pitchFamily="18" charset="2"/>
              </a:rPr>
              <a:t>(</a:t>
            </a:r>
            <a:r>
              <a:rPr lang="en-US" sz="1400" b="1" i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i="1" dirty="0">
                <a:sym typeface="Symbol" panose="05050102010706020507" pitchFamily="18" charset="2"/>
              </a:rPr>
              <a:t>) </a:t>
            </a:r>
            <a:r>
              <a:rPr lang="en-US" b="0" i="1" dirty="0"/>
              <a:t>bits from the input </a:t>
            </a:r>
            <a:r>
              <a:rPr lang="en-US" b="1" i="1" dirty="0" err="1">
                <a:solidFill>
                  <a:schemeClr val="accent2"/>
                </a:solidFill>
              </a:rPr>
              <a:t>in</a:t>
            </a:r>
            <a:r>
              <a:rPr lang="en-US" b="1" i="1" baseline="-25000" dirty="0" err="1">
                <a:solidFill>
                  <a:schemeClr val="accent2"/>
                </a:solidFill>
              </a:rPr>
              <a:t>STA</a:t>
            </a:r>
            <a:endParaRPr lang="en-US" b="0" i="1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D66A-52E7-D8CD-1F17-7FC64A61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79D0-8816-232E-EE1D-5D149F353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7244E-91C5-329D-4E74-5A2C3FCACA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22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687C7F-2535-55AB-E0F8-76669D625188}"/>
              </a:ext>
            </a:extLst>
          </p:cNvPr>
          <p:cNvSpPr/>
          <p:nvPr/>
        </p:nvSpPr>
        <p:spPr bwMode="auto">
          <a:xfrm>
            <a:off x="76200" y="4645024"/>
            <a:ext cx="11963400" cy="9937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Epoch </a:t>
            </a: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Steps</a:t>
            </a:r>
            <a:endParaRPr lang="en-US" sz="20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steps would be implemented in HW or SW.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5BB82A-15CF-FAE3-A653-6E48B2E0A38A}"/>
              </a:ext>
            </a:extLst>
          </p:cNvPr>
          <p:cNvSpPr/>
          <p:nvPr/>
        </p:nvSpPr>
        <p:spPr bwMode="auto">
          <a:xfrm>
            <a:off x="76200" y="5638800"/>
            <a:ext cx="11963400" cy="8366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Beacon Step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step would be implemented in HW (like TIM check).</a:t>
            </a:r>
            <a:b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Checking a pre-determined set of bit positions is easy to implement.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0186E-2AE1-7EDF-043B-371D56D9D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TIBF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70C45-E5D9-D26C-4108-9C8AF267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75213"/>
          </a:xfrm>
        </p:spPr>
        <p:txBody>
          <a:bodyPr>
            <a:normAutofit fontScale="925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AP obtains values which are common for all STA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dirty="0"/>
              <a:t>AP selects BF parameters </a:t>
            </a:r>
            <a:r>
              <a:rPr lang="en-US" b="1" dirty="0">
                <a:solidFill>
                  <a:schemeClr val="accent6"/>
                </a:solidFill>
              </a:rPr>
              <a:t>m, k </a:t>
            </a:r>
            <a:r>
              <a:rPr lang="en-US" dirty="0"/>
              <a:t>(BF size, number of “add/query” positions ) 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dirty="0"/>
              <a:t>AP constructs a </a:t>
            </a:r>
            <a:r>
              <a:rPr lang="en-US" b="1" dirty="0">
                <a:solidFill>
                  <a:schemeClr val="accent1"/>
                </a:solidFill>
              </a:rPr>
              <a:t>nonce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each STA with buffered traffic, 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AP applies PRF using STA’s </a:t>
            </a:r>
            <a:r>
              <a:rPr lang="en-US" b="1" dirty="0">
                <a:solidFill>
                  <a:srgbClr val="FF0000"/>
                </a:solidFill>
              </a:rPr>
              <a:t>KDK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/>
                </a:solidFill>
              </a:rPr>
              <a:t>nonce</a:t>
            </a:r>
            <a:r>
              <a:rPr lang="en-US" dirty="0"/>
              <a:t> to generate 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0" dirty="0"/>
              <a:t> comprising (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</a:t>
            </a:r>
            <a:r>
              <a:rPr lang="en-US" b="0" dirty="0">
                <a:sym typeface="Symbol" panose="05050102010706020507" pitchFamily="18" charset="2"/>
              </a:rPr>
              <a:t> 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14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)) bits</a:t>
            </a:r>
            <a:endParaRPr lang="en-US" dirty="0">
              <a:solidFill>
                <a:schemeClr val="accent2"/>
              </a:solidFill>
            </a:endParaRP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AP obtains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>
                <a:sym typeface="Symbol" panose="05050102010706020507" pitchFamily="18" charset="2"/>
              </a:rPr>
              <a:t> random bit positions from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0" dirty="0">
                <a:sym typeface="Symbol" panose="05050102010706020507" pitchFamily="18" charset="2"/>
              </a:rPr>
              <a:t>by </a:t>
            </a:r>
            <a:r>
              <a:rPr lang="en-US" dirty="0"/>
              <a:t>partitioning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into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 blocks of </a:t>
            </a:r>
            <a:r>
              <a:rPr lang="en-US" b="0" dirty="0">
                <a:sym typeface="Symbol" panose="05050102010706020507" pitchFamily="18" charset="2"/>
              </a:rPr>
              <a:t>log</a:t>
            </a:r>
            <a:r>
              <a:rPr lang="en-US" b="0" baseline="-25000" dirty="0">
                <a:sym typeface="Symbol" panose="05050102010706020507" pitchFamily="18" charset="2"/>
              </a:rPr>
              <a:t>2</a:t>
            </a:r>
            <a:r>
              <a:rPr lang="en-US" b="0" dirty="0">
                <a:sym typeface="Symbol" panose="05050102010706020507" pitchFamily="18" charset="2"/>
              </a:rPr>
              <a:t>(</a:t>
            </a:r>
            <a:r>
              <a:rPr lang="en-US" sz="1100" b="1" dirty="0">
                <a:solidFill>
                  <a:schemeClr val="accent6"/>
                </a:solidFill>
                <a:sym typeface="Symbol" panose="05050102010706020507" pitchFamily="18" charset="2"/>
              </a:rPr>
              <a:t>m</a:t>
            </a:r>
            <a:r>
              <a:rPr lang="en-US" b="0" dirty="0">
                <a:sym typeface="Symbol" panose="05050102010706020507" pitchFamily="18" charset="2"/>
              </a:rPr>
              <a:t>) bits each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AP “adds”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, by setting these 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>
                <a:sym typeface="Symbol" panose="05050102010706020507" pitchFamily="18" charset="2"/>
              </a:rPr>
              <a:t> random bit positions </a:t>
            </a:r>
            <a:r>
              <a:rPr lang="en-US" dirty="0"/>
              <a:t>to 1'b1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AP broadcasts </a:t>
            </a:r>
            <a:r>
              <a:rPr lang="en-US" sz="2100" b="1" dirty="0">
                <a:solidFill>
                  <a:srgbClr val="7030A0"/>
                </a:solidFill>
              </a:rPr>
              <a:t>TIBF</a:t>
            </a:r>
            <a:r>
              <a:rPr lang="en-US" sz="2100" dirty="0"/>
              <a:t>, (opt)</a:t>
            </a:r>
            <a:r>
              <a:rPr lang="en-US" sz="2100" b="1" dirty="0">
                <a:solidFill>
                  <a:schemeClr val="accent6"/>
                </a:solidFill>
              </a:rPr>
              <a:t> k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 process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 to test if it has traffic buffered at AP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STA constructs a </a:t>
            </a:r>
            <a:r>
              <a:rPr lang="en-US" b="1" dirty="0">
                <a:solidFill>
                  <a:schemeClr val="accent1"/>
                </a:solidFill>
              </a:rPr>
              <a:t>nonce </a:t>
            </a:r>
            <a:r>
              <a:rPr lang="en-US" dirty="0"/>
              <a:t>as in step 1b.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STA generates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dirty="0"/>
              <a:t>as in step 2a.</a:t>
            </a: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STA obtains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>
                <a:sym typeface="Symbol" panose="05050102010706020507" pitchFamily="18" charset="2"/>
              </a:rPr>
              <a:t> random bit position from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dirty="0"/>
              <a:t>as in step 2b.</a:t>
            </a:r>
            <a:endParaRPr lang="en-US" b="0" dirty="0">
              <a:sym typeface="Symbol" panose="05050102010706020507" pitchFamily="18" charset="2"/>
            </a:endParaRPr>
          </a:p>
          <a:p>
            <a:pPr marL="1200150" lvl="2" indent="-342900">
              <a:buFont typeface="+mj-lt"/>
              <a:buAutoNum type="alphaLcPeriod"/>
            </a:pPr>
            <a:r>
              <a:rPr lang="en-US" dirty="0"/>
              <a:t>STA “queries” its </a:t>
            </a:r>
            <a:r>
              <a:rPr lang="en-US" b="1" dirty="0" err="1">
                <a:solidFill>
                  <a:schemeClr val="accent2"/>
                </a:solidFill>
              </a:rPr>
              <a:t>in</a:t>
            </a:r>
            <a:r>
              <a:rPr lang="en-US" b="1" baseline="-25000" dirty="0" err="1">
                <a:solidFill>
                  <a:schemeClr val="accent2"/>
                </a:solidFill>
              </a:rPr>
              <a:t>STA</a:t>
            </a:r>
            <a:r>
              <a:rPr lang="en-US" b="1" baseline="-25000" dirty="0">
                <a:solidFill>
                  <a:schemeClr val="accent2"/>
                </a:solidFill>
              </a:rPr>
              <a:t> </a:t>
            </a:r>
            <a:r>
              <a:rPr lang="en-US" b="0" dirty="0"/>
              <a:t>from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b="0" dirty="0"/>
              <a:t>, </a:t>
            </a:r>
            <a:r>
              <a:rPr lang="en-US" dirty="0"/>
              <a:t>by checking the values of </a:t>
            </a:r>
            <a:r>
              <a:rPr lang="en-US" b="1" dirty="0">
                <a:solidFill>
                  <a:srgbClr val="7030A0"/>
                </a:solidFill>
              </a:rPr>
              <a:t>TIBF</a:t>
            </a:r>
            <a:r>
              <a:rPr lang="en-US" dirty="0"/>
              <a:t> at these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>
                <a:sym typeface="Symbol" panose="05050102010706020507" pitchFamily="18" charset="2"/>
              </a:rPr>
              <a:t> random bit positions</a:t>
            </a:r>
            <a:endParaRPr lang="en-US" b="0" dirty="0"/>
          </a:p>
          <a:p>
            <a:pPr marL="457200" lvl="1" indent="0"/>
            <a:r>
              <a:rPr lang="en-US" i="1" dirty="0"/>
              <a:t>	Result: “Definitely no” or “Possibly yes”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D66A-52E7-D8CD-1F17-7FC64A61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79D0-8816-232E-EE1D-5D149F353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7244E-91C5-329D-4E74-5A2C3FCACA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018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1A136-9138-0DB5-A299-15CAF290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ECE6A-A58D-3DD4-6688-3BB6DB9FE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table in </a:t>
            </a:r>
            <a:r>
              <a:rPr lang="en-US" b="0" dirty="0">
                <a:hlinkClick r:id="rId2" action="ppaction://hlinksldjump"/>
              </a:rPr>
              <a:t>Bloom Filter Parameter Selection</a:t>
            </a:r>
            <a:r>
              <a:rPr lang="en-US" b="0" dirty="0"/>
              <a:t> provides appropriate values for </a:t>
            </a:r>
            <a:r>
              <a:rPr lang="en-US" dirty="0"/>
              <a:t>TIBF</a:t>
            </a:r>
            <a:r>
              <a:rPr lang="en-US" b="0" dirty="0"/>
              <a:t> parameters based on the </a:t>
            </a:r>
            <a:r>
              <a:rPr lang="en-US" dirty="0"/>
              <a:t>false positive rate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m</a:t>
            </a:r>
            <a:r>
              <a:rPr lang="en-US" dirty="0"/>
              <a:t>: length of the </a:t>
            </a:r>
            <a:r>
              <a:rPr lang="en-US" b="1" dirty="0"/>
              <a:t>TIBF</a:t>
            </a:r>
            <a:r>
              <a:rPr lang="en-US" dirty="0"/>
              <a:t> in bits, as a constant times </a:t>
            </a:r>
            <a:r>
              <a:rPr lang="en-US" dirty="0">
                <a:sym typeface="Symbol" panose="05050102010706020507" pitchFamily="18" charset="2"/>
              </a:rPr>
              <a:t>the number </a:t>
            </a:r>
            <a:r>
              <a:rPr lang="en-US" b="1" dirty="0">
                <a:sym typeface="Symbol" panose="05050102010706020507" pitchFamily="18" charset="2"/>
              </a:rPr>
              <a:t>n </a:t>
            </a:r>
            <a:r>
              <a:rPr lang="en-US" dirty="0">
                <a:sym typeface="Symbol" panose="05050102010706020507" pitchFamily="18" charset="2"/>
              </a:rPr>
              <a:t>of STA with traffic pending.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0" dirty="0"/>
              <a:t>: number of random bit positions set to 1 for each STA with traffic pending.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aiming for a 1% false positive rate, then can use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 = 7 and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 = 9.5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b="1" dirty="0">
                <a:sym typeface="Symbol" panose="05050102010706020507" pitchFamily="18" charset="2"/>
              </a:rPr>
              <a:t> n</a:t>
            </a:r>
            <a:r>
              <a:rPr lang="en-US" dirty="0">
                <a:sym typeface="Symbol" panose="05050102010706020507" pitchFamily="18" charset="2"/>
              </a:rPr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ym typeface="Symbol" panose="05050102010706020507" pitchFamily="18" charset="2"/>
              </a:rPr>
              <a:t>E.g., 100 STA with traffic pending implies using a </a:t>
            </a:r>
            <a:r>
              <a:rPr lang="en-US" b="1" i="1" dirty="0">
                <a:sym typeface="Symbol" panose="05050102010706020507" pitchFamily="18" charset="2"/>
              </a:rPr>
              <a:t>TIBF</a:t>
            </a:r>
            <a:r>
              <a:rPr lang="en-US" i="1" dirty="0">
                <a:sym typeface="Symbol" panose="05050102010706020507" pitchFamily="18" charset="2"/>
              </a:rPr>
              <a:t> comprising </a:t>
            </a:r>
            <a:r>
              <a:rPr lang="en-US" b="1" i="1" dirty="0">
                <a:solidFill>
                  <a:schemeClr val="accent6"/>
                </a:solidFill>
              </a:rPr>
              <a:t>m</a:t>
            </a:r>
            <a:r>
              <a:rPr lang="en-US" i="1" dirty="0"/>
              <a:t> = 950 bits.</a:t>
            </a:r>
            <a:r>
              <a:rPr lang="en-US" b="1" i="1" dirty="0">
                <a:sym typeface="Symbol" panose="05050102010706020507" pitchFamily="18" charset="2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 higher 5% false positive rate is acceptable, then can use 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 = 4 and </a:t>
            </a:r>
            <a:r>
              <a:rPr lang="en-US" b="1" dirty="0">
                <a:solidFill>
                  <a:schemeClr val="accent6"/>
                </a:solidFill>
              </a:rPr>
              <a:t>m</a:t>
            </a:r>
            <a:r>
              <a:rPr lang="en-US" dirty="0"/>
              <a:t> = 6.5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b="1" dirty="0">
                <a:sym typeface="Symbol" panose="05050102010706020507" pitchFamily="18" charset="2"/>
              </a:rPr>
              <a:t> n</a:t>
            </a:r>
            <a:r>
              <a:rPr lang="en-US" dirty="0">
                <a:sym typeface="Symbol" panose="05050102010706020507" pitchFamily="18" charset="2"/>
              </a:rPr>
              <a:t>, where </a:t>
            </a:r>
            <a:r>
              <a:rPr lang="en-US" b="1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is the number of STA with traffic pending.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>
                <a:sym typeface="Symbol" panose="05050102010706020507" pitchFamily="18" charset="2"/>
              </a:rPr>
              <a:t>E.g., 100 STA with traffic pending implies using a </a:t>
            </a:r>
            <a:r>
              <a:rPr lang="en-US" b="1" i="1" dirty="0">
                <a:sym typeface="Symbol" panose="05050102010706020507" pitchFamily="18" charset="2"/>
              </a:rPr>
              <a:t>TIBF</a:t>
            </a:r>
            <a:r>
              <a:rPr lang="en-US" i="1" dirty="0">
                <a:sym typeface="Symbol" panose="05050102010706020507" pitchFamily="18" charset="2"/>
              </a:rPr>
              <a:t> comprising </a:t>
            </a:r>
            <a:r>
              <a:rPr lang="en-US" b="1" i="1" dirty="0">
                <a:solidFill>
                  <a:schemeClr val="accent6"/>
                </a:solidFill>
              </a:rPr>
              <a:t>m</a:t>
            </a:r>
            <a:r>
              <a:rPr lang="en-US" i="1" dirty="0"/>
              <a:t> = 650 bits, which is only 70% the size needed for 1% false positive rate</a:t>
            </a:r>
            <a:endParaRPr lang="en-US" i="1" dirty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false positive rates can be considered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CF618-8E5D-2C2B-1DB7-DF6BCEFCD3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9972D-4396-1CA5-FA1C-35A96C9763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CCFC87-CA22-E312-2E49-1C6883D86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97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C9DF-9037-B130-473E-54BB9C67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“Legacy”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874C1-3B87-88D0-5CBF-52FACC6F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</a:t>
            </a:r>
            <a:r>
              <a:rPr lang="en-US" dirty="0"/>
              <a:t> beacon </a:t>
            </a:r>
            <a:r>
              <a:rPr lang="en-US" b="0" dirty="0"/>
              <a:t>can include both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TIBF </a:t>
            </a:r>
            <a:r>
              <a:rPr lang="en-US" b="0" dirty="0"/>
              <a:t>for those STA supporting it,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 </a:t>
            </a:r>
            <a:r>
              <a:rPr lang="en-US" b="0" dirty="0"/>
              <a:t>for “Legacy” STA who do not support </a:t>
            </a:r>
            <a:r>
              <a:rPr lang="en-US" dirty="0"/>
              <a:t>TIBF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E280-EAB2-31FF-2ACA-3F334F458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7EDC6-300B-7076-BC11-8847592499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A384C1-2A40-A18D-1F34-08DE373293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835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C9DF-9037-B130-473E-54BB9C67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874C1-3B87-88D0-5CBF-52FACC6F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Traffic Indication Bloom Filter </a:t>
            </a:r>
            <a:r>
              <a:rPr lang="en-US" dirty="0"/>
              <a:t>TIBF</a:t>
            </a:r>
            <a:r>
              <a:rPr lang="en-US" b="0" dirty="0"/>
              <a:t> can be used in the place of </a:t>
            </a:r>
            <a:r>
              <a:rPr lang="en-US" dirty="0"/>
              <a:t>TIM</a:t>
            </a:r>
            <a:r>
              <a:rPr lang="en-US" b="0" dirty="0"/>
              <a:t> to indicate the set of STA/non-AP MLD with traffic pending.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Anonymity and replay protection can be provided using </a:t>
            </a:r>
            <a:r>
              <a:rPr lang="en-US" dirty="0"/>
              <a:t>KDK</a:t>
            </a:r>
            <a:r>
              <a:rPr lang="en-US" b="0" dirty="0"/>
              <a:t> &amp; </a:t>
            </a:r>
            <a:r>
              <a:rPr lang="en-US" dirty="0"/>
              <a:t>nonces</a:t>
            </a:r>
            <a:r>
              <a:rPr lang="en-US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TIBF size example: if a false positive error rate of 1% is desired, then the </a:t>
            </a:r>
            <a:r>
              <a:rPr lang="en-US" dirty="0"/>
              <a:t>TIBF </a:t>
            </a:r>
            <a:r>
              <a:rPr lang="en-US" b="0" dirty="0"/>
              <a:t>size is 9.5 bits for</a:t>
            </a:r>
            <a:r>
              <a:rPr lang="en-US" dirty="0"/>
              <a:t> </a:t>
            </a:r>
            <a:r>
              <a:rPr lang="en-US" b="0" dirty="0"/>
              <a:t>each</a:t>
            </a:r>
            <a:r>
              <a:rPr lang="en-US" dirty="0"/>
              <a:t> </a:t>
            </a:r>
            <a:r>
              <a:rPr lang="en-US" b="0" dirty="0"/>
              <a:t>STA/non-AP MLD with traffic pending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BE280-EAB2-31FF-2ACA-3F334F458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7EDC6-300B-7076-BC11-8847592499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A384C1-2A40-A18D-1F34-08DE373293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71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0F52-357F-4855-9CD7-05E060DD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2274-19E3-49CD-AF25-00E63B7E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[1] 24/579r0 Periodic Obfuscation (automatic epoch)</a:t>
            </a:r>
          </a:p>
          <a:p>
            <a:pPr>
              <a:buFont typeface="Arial" panose="020B0604020202020204" pitchFamily="34" charset="0"/>
              <a:buChar char="•"/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[2] 24/604r8 Periodic Frame Anonymization </a:t>
            </a:r>
          </a:p>
          <a:p>
            <a:pPr>
              <a:buFont typeface="Arial" panose="020B0604020202020204" pitchFamily="34" charset="0"/>
              <a:buChar char="•"/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[3] 23/0873r02 Client Frame Tracking Countermeasures (CFTC)</a:t>
            </a:r>
          </a:p>
          <a:p>
            <a:pPr>
              <a:buFont typeface="Arial" panose="020B0604020202020204" pitchFamily="34" charset="0"/>
              <a:buChar char="•"/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[4] </a:t>
            </a:r>
            <a:r>
              <a:rPr lang="en-US" b="0" dirty="0">
                <a:hlinkClick r:id="rId2"/>
              </a:rPr>
              <a:t>https://en.wikipedia.org/wiki/Bloom_filter</a:t>
            </a:r>
            <a:r>
              <a:rPr lang="en-US" b="0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[5] Bloom Filter Calculator, </a:t>
            </a:r>
            <a:r>
              <a:rPr lang="en-US" b="0" dirty="0">
                <a:hlinkClick r:id="rId3"/>
              </a:rPr>
              <a:t>https://hur.st/bloomfilter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0E5EB-6857-49CF-8555-5B076B8171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51B59-A653-4701-9884-5182784EEB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6412E2-0980-4904-A199-AE1EF4DE9F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1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D06D-A9EF-E51D-C899-BC37CDAB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9699-1325-B003-915B-27C095EB7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Problem: </a:t>
            </a:r>
            <a:r>
              <a:rPr lang="en-US" b="0" dirty="0"/>
              <a:t>TIM enables a client to test if its AID is </a:t>
            </a:r>
            <a:r>
              <a:rPr lang="en-US" b="0" dirty="0">
                <a:solidFill>
                  <a:srgbClr val="FF0000"/>
                </a:solidFill>
              </a:rPr>
              <a:t>a member of the set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S</a:t>
            </a:r>
            <a:r>
              <a:rPr lang="en-US" b="0" dirty="0">
                <a:solidFill>
                  <a:schemeClr val="tx1"/>
                </a:solidFill>
              </a:rPr>
              <a:t> of </a:t>
            </a:r>
            <a:r>
              <a:rPr lang="en-US" b="0" dirty="0"/>
              <a:t>AIDs for clients with traffic buffered at AP. Current EDP strategy: anonymize TIM using confidential AID. Proposals for confidential AID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[1] obfuscate AID by </a:t>
            </a:r>
            <a:r>
              <a:rPr lang="en-US" dirty="0"/>
              <a:t>adding </a:t>
            </a:r>
            <a:r>
              <a:rPr lang="en-US" b="0" dirty="0"/>
              <a:t>random, per-epoch, BSS-wide offsets (concerns of insider attacks etc.),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[3] AP assigns new AID randomly every epoch and unicasts values to clients (concerns: traffic complexity)</a:t>
            </a:r>
          </a:p>
          <a:p>
            <a:r>
              <a:rPr lang="en-US" dirty="0"/>
              <a:t>Background: </a:t>
            </a:r>
            <a:r>
              <a:rPr lang="en-US" b="0" dirty="0"/>
              <a:t>Bloom filters [4], provide efficient way to test if a value is </a:t>
            </a:r>
            <a:r>
              <a:rPr lang="en-US" b="0" dirty="0">
                <a:solidFill>
                  <a:srgbClr val="FF0000"/>
                </a:solidFill>
              </a:rPr>
              <a:t>a member of a set</a:t>
            </a:r>
            <a:r>
              <a:rPr lang="en-US" b="0" dirty="0"/>
              <a:t> of values. Size proportional to size of the set. Not natively confidential. Returns either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“possibly in set” (false positives allowed with low probability) or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“definitely not in set” (false negatives not allowed). </a:t>
            </a:r>
          </a:p>
          <a:p>
            <a:r>
              <a:rPr lang="en-US" dirty="0"/>
              <a:t>Proposal</a:t>
            </a:r>
            <a:r>
              <a:rPr lang="en-US" b="0" dirty="0"/>
              <a:t>: Supplement TIM with Traffic Indication Bloom Filter (</a:t>
            </a:r>
            <a:r>
              <a:rPr lang="en-US" dirty="0"/>
              <a:t>TIBF</a:t>
            </a:r>
            <a:r>
              <a:rPr lang="en-US" b="0" dirty="0"/>
              <a:t>)  constructed from values derived from KDK (providing confidentiality/anonymity) and public nonce (avoiding replay). 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828800" algn="l"/>
              </a:tabLst>
            </a:pPr>
            <a:r>
              <a:rPr lang="en-US" sz="2100" b="1" dirty="0"/>
              <a:t>Positives </a:t>
            </a:r>
            <a:r>
              <a:rPr lang="en-US" sz="2100" b="1" dirty="0">
                <a:sym typeface="Wingdings" panose="05000000000000000000" pitchFamily="2" charset="2"/>
              </a:rPr>
              <a:t></a:t>
            </a:r>
            <a:r>
              <a:rPr lang="en-US" sz="2100" dirty="0"/>
              <a:t>: 	Anonymity w/out per-client unicasts. No false negatives. Efficiency. 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828800" algn="l"/>
              </a:tabLst>
            </a:pPr>
            <a:r>
              <a:rPr lang="en-US" sz="2100" b="1" dirty="0"/>
              <a:t>Neutral: 		</a:t>
            </a:r>
            <a:r>
              <a:rPr lang="en-US" sz="2100" dirty="0"/>
              <a:t>Grows linearly with size of </a:t>
            </a:r>
            <a:r>
              <a:rPr lang="en-US" sz="2100" b="1" dirty="0">
                <a:highlight>
                  <a:srgbClr val="FFFF00"/>
                </a:highlight>
              </a:rPr>
              <a:t>S</a:t>
            </a:r>
            <a:r>
              <a:rPr lang="en-US" sz="2100" dirty="0"/>
              <a:t>. Small for small </a:t>
            </a:r>
            <a:r>
              <a:rPr lang="en-US" sz="2100" b="1" dirty="0"/>
              <a:t>S </a:t>
            </a:r>
            <a:r>
              <a:rPr lang="en-US" sz="2100" b="1" dirty="0">
                <a:sym typeface="Wingdings" panose="05000000000000000000" pitchFamily="2" charset="2"/>
              </a:rPr>
              <a:t></a:t>
            </a:r>
            <a:r>
              <a:rPr lang="en-US" sz="2100" dirty="0"/>
              <a:t>.  Big for big </a:t>
            </a:r>
            <a:r>
              <a:rPr lang="en-US" sz="2100" b="1" dirty="0"/>
              <a:t>S </a:t>
            </a:r>
            <a:r>
              <a:rPr lang="en-US" sz="2100" b="1" dirty="0">
                <a:sym typeface="Wingdings" panose="05000000000000000000" pitchFamily="2" charset="2"/>
              </a:rPr>
              <a:t>.</a:t>
            </a:r>
            <a:endParaRPr lang="en-US" sz="2100" b="1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828800" algn="l"/>
              </a:tabLst>
            </a:pPr>
            <a:r>
              <a:rPr lang="en-US" sz="2100" b="1" dirty="0"/>
              <a:t>Negatives </a:t>
            </a:r>
            <a:r>
              <a:rPr lang="en-US" sz="2100" b="1" dirty="0">
                <a:sym typeface="Wingdings" panose="05000000000000000000" pitchFamily="2" charset="2"/>
              </a:rPr>
              <a:t></a:t>
            </a:r>
            <a:r>
              <a:rPr lang="en-US" sz="2100" dirty="0"/>
              <a:t>: 	False positives occur, but with low probability.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4EC46-7B58-0374-9922-EDDB4CD539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FA57-56DC-16F6-6DC0-1D2EDB6CEF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D8547C-235E-4B8A-2E4B-469F5E6583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86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05F61-AAC6-189B-9F8C-5817CC94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06918-E701-C102-6D81-0B99721E7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 (traffic indication map) element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TIM identifies the subset </a:t>
            </a:r>
            <a:r>
              <a:rPr lang="en-US" b="1" dirty="0"/>
              <a:t>S</a:t>
            </a:r>
            <a:r>
              <a:rPr lang="en-US" dirty="0"/>
              <a:t> of the STA associated to the AP for which traffic is pending and buffered in the AP.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“Sleeping” STA: if STA in </a:t>
            </a:r>
            <a:r>
              <a:rPr lang="en-US" b="1" dirty="0"/>
              <a:t>S</a:t>
            </a:r>
            <a:r>
              <a:rPr lang="en-US" dirty="0"/>
              <a:t> then wake up, else go back to sleep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Note: Also applies to MLO scenarios, replacing “STA” with “non-AP MLD”, and replacing “AP” with “AP MLD”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Currently TIM is computed from the unique AID assigned to each STA by the AP at association.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Set </a:t>
            </a:r>
            <a:r>
              <a:rPr lang="en-US" b="1" dirty="0"/>
              <a:t>S</a:t>
            </a:r>
            <a:r>
              <a:rPr lang="en-US" dirty="0"/>
              <a:t> can be trivially determined from TIM. No anonymity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TGbi needs a TIM functionality which provides  anonymity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D785B-1AFF-6BCB-7D3F-BB5B454806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F4971-A2B1-D6E1-8E50-E6FAC58890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09D5F1-548D-DCF1-0D90-A7516997CC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34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D92F7-1B8A-DB78-E4ED-91DB85993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approaches to an anonymous 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37A-9562-59CF-3FD4-6A76F076D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US" b="0" dirty="0"/>
              <a:t>Adding</a:t>
            </a:r>
            <a:r>
              <a:rPr lang="en-US" dirty="0"/>
              <a:t> </a:t>
            </a:r>
            <a:r>
              <a:rPr lang="en-US" b="0" dirty="0"/>
              <a:t>BSS-wide offsets. See [1]  for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Approach</a:t>
            </a:r>
            <a:r>
              <a:rPr lang="en-US" b="0" dirty="0"/>
              <a:t>: Every epoch, a random BSS-wide AID offset is generated by AP &amp; Client in BSS. This AID offset is added to the AID of each client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  <a:r>
              <a:rPr lang="en-US" b="0" dirty="0"/>
              <a:t>: No traffic. Simple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</a:t>
            </a:r>
            <a:r>
              <a:rPr lang="en-US" b="0" dirty="0"/>
              <a:t>: Anonymity concerns (insider attacks, shared offset across BSS)</a:t>
            </a:r>
          </a:p>
          <a:p>
            <a:pPr marL="0" indent="0"/>
            <a:r>
              <a:rPr lang="en-US" b="0" dirty="0"/>
              <a:t>Randomly re-assigned AID. See [3]  for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Approach: Every epoch, AP randomly assigns new AIDs to the set of associated clients, and unicasts new AID values to clients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  <a:r>
              <a:rPr lang="en-US" b="0" dirty="0"/>
              <a:t>: Anonymous. Simple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</a:t>
            </a:r>
            <a:r>
              <a:rPr lang="en-US" b="0" dirty="0"/>
              <a:t>: Traffic.</a:t>
            </a:r>
          </a:p>
          <a:p>
            <a:pPr marL="0" indent="0"/>
            <a:r>
              <a:rPr lang="en-US" b="0" dirty="0"/>
              <a:t>Neither is perfect. Suggests we should explore other options.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C24EA-12F5-F9B2-09D1-4CB1FB0C67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9BEDA-9327-FBEE-415D-00A0B537FA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128348-0F73-2C9A-4DB6-9DA72CDB68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91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A6DB-BF70-AC3C-16BE-724FA4616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equivalents to 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FC819-EE7E-3468-3DD1-2FC634560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A probabilistic equivalent to TIM would provides a result to a STA indicating whether the STA has pending traffic, but allowing a small probability that the result is wrong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A false negative occurs when a STA has traffic pending &amp; result says the opposite. </a:t>
            </a:r>
            <a:r>
              <a:rPr lang="en-US" dirty="0"/>
              <a:t>A sleepy</a:t>
            </a:r>
            <a:r>
              <a:rPr lang="en-US" b="0" dirty="0"/>
              <a:t> STA </a:t>
            </a:r>
            <a:r>
              <a:rPr lang="en-US" b="0" dirty="0" err="1"/>
              <a:t>gord</a:t>
            </a:r>
            <a:r>
              <a:rPr lang="en-US" b="0" dirty="0"/>
              <a:t> back to sleep and never receive the traffic. </a:t>
            </a:r>
            <a:r>
              <a:rPr lang="en-US" b="1" dirty="0"/>
              <a:t>False negative must be avoided.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A false positive occurs when a STA has no traffic pending, &amp; result says the opposite. A sleepy STA waked up &amp; waits for traffic that never comes. This wastes battery but not bandwidth. Wasting battery occasionally is OK. </a:t>
            </a:r>
            <a:r>
              <a:rPr lang="en-US" b="1" dirty="0"/>
              <a:t>False positive is acceptable with low probability.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I.E., in a probabilistic equivalent to TIM, the results received by the STA are either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“Possibly [in set / traffic pending]” – sleepy STA wakes up, small prob of no pending traffic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“Definitely [not in set / no traffic pending]” – sleepy STA sleeps, doesn’t miss pending traffic.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048F6-79D4-EBD6-733C-863D05C6C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5ABED-CE45-4E88-409F-30E295C2DD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F6B74D-5292-917E-326E-42CEF27591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3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32B1A-1ACD-0BFB-26FB-E5B7218B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557"/>
          </a:xfrm>
        </p:spPr>
        <p:txBody>
          <a:bodyPr/>
          <a:lstStyle/>
          <a:p>
            <a:r>
              <a:rPr lang="en-US" b="1" dirty="0"/>
              <a:t>Introduction to Bloom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7F159-BC34-F923-C3E7-D6D84E0AC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682"/>
            <a:ext cx="10515600" cy="5040667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1" dirty="0"/>
              <a:t>Quotes from [4], with some emphasis added and changes in square brackets.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Bloom filter is a space-efficient probabilistic data structure, …, that is used to test whether an element is a member of a set. False positive matches are possible, but false negatives are not – in other words, a query returns either </a:t>
            </a:r>
            <a:r>
              <a:rPr lang="en-US" dirty="0"/>
              <a:t>"possibly in set"</a:t>
            </a:r>
            <a:r>
              <a:rPr lang="en-US" b="0" dirty="0"/>
              <a:t> or</a:t>
            </a:r>
            <a:r>
              <a:rPr lang="en-US" dirty="0"/>
              <a:t> "definitely not in set".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Algorithm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An empty </a:t>
            </a:r>
            <a:r>
              <a:rPr lang="en-US" u="sng" dirty="0"/>
              <a:t>Bloom filter is a bit array of </a:t>
            </a:r>
            <a:r>
              <a:rPr lang="en-US" b="1" u="sng" dirty="0">
                <a:solidFill>
                  <a:schemeClr val="accent6"/>
                </a:solidFill>
              </a:rPr>
              <a:t>m</a:t>
            </a:r>
            <a:r>
              <a:rPr lang="en-US" u="sng" dirty="0"/>
              <a:t> bits</a:t>
            </a:r>
            <a:r>
              <a:rPr lang="en-US" dirty="0"/>
              <a:t>, all set to 0. There must also be 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 different hash functions defined, each of which maps or hashes some set element to one of the m array positions, generating a uniform random distribution. Typically, 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 is a small constant which depends on the </a:t>
            </a:r>
            <a:r>
              <a:rPr lang="en-US" u="sng" dirty="0"/>
              <a:t>desired false error rate [</a:t>
            </a:r>
            <a:r>
              <a:rPr lang="en-US" b="1" u="sng" dirty="0"/>
              <a:t>p</a:t>
            </a:r>
            <a:r>
              <a:rPr lang="en-US" u="sng" dirty="0"/>
              <a:t>]</a:t>
            </a:r>
            <a:r>
              <a:rPr lang="en-US" dirty="0"/>
              <a:t>, while </a:t>
            </a:r>
            <a:r>
              <a:rPr lang="en-US" b="1" dirty="0">
                <a:solidFill>
                  <a:schemeClr val="accent6"/>
                </a:solidFill>
              </a:rPr>
              <a:t>m</a:t>
            </a:r>
            <a:r>
              <a:rPr lang="en-US" dirty="0"/>
              <a:t> is proportional to 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 and the </a:t>
            </a:r>
            <a:r>
              <a:rPr lang="en-US" u="sng" dirty="0"/>
              <a:t>number [</a:t>
            </a:r>
            <a:r>
              <a:rPr lang="en-US" b="1" u="sng" dirty="0"/>
              <a:t>n</a:t>
            </a:r>
            <a:r>
              <a:rPr lang="en-US" u="sng" dirty="0"/>
              <a:t>] of elements </a:t>
            </a:r>
            <a:r>
              <a:rPr lang="en-US" dirty="0"/>
              <a:t>to be added.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 </a:t>
            </a:r>
            <a:r>
              <a:rPr lang="en-US" b="1" i="1" dirty="0"/>
              <a:t>add</a:t>
            </a:r>
            <a:r>
              <a:rPr lang="en-US" dirty="0"/>
              <a:t> an element, feed it to each of the 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 hash functions to get </a:t>
            </a:r>
            <a:r>
              <a:rPr lang="en-US" b="1" u="sng" dirty="0">
                <a:solidFill>
                  <a:schemeClr val="accent6"/>
                </a:solidFill>
              </a:rPr>
              <a:t>k</a:t>
            </a:r>
            <a:r>
              <a:rPr lang="en-US" u="sng" dirty="0"/>
              <a:t> array positions</a:t>
            </a:r>
            <a:r>
              <a:rPr lang="en-US" dirty="0"/>
              <a:t>. Set the bits at all these positions to 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 </a:t>
            </a:r>
            <a:r>
              <a:rPr lang="en-US" b="1" i="1" dirty="0"/>
              <a:t>query</a:t>
            </a:r>
            <a:r>
              <a:rPr lang="en-US" dirty="0"/>
              <a:t> for an element (test whether it is in the set), feed it to each of the 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dirty="0"/>
              <a:t> hash functions to get</a:t>
            </a:r>
            <a:r>
              <a:rPr lang="en-US" b="1" dirty="0">
                <a:solidFill>
                  <a:schemeClr val="accent6"/>
                </a:solidFill>
              </a:rPr>
              <a:t> k </a:t>
            </a:r>
            <a:r>
              <a:rPr lang="en-US" dirty="0"/>
              <a:t>array positions.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If any of the bits at these positions is 0, the element is </a:t>
            </a:r>
            <a:r>
              <a:rPr lang="en-US" b="1" dirty="0"/>
              <a:t>definitely not in the set</a:t>
            </a:r>
            <a:r>
              <a:rPr lang="en-US" dirty="0"/>
              <a:t>;…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If all are 1, then either </a:t>
            </a:r>
            <a:r>
              <a:rPr lang="en-US" b="1" dirty="0"/>
              <a:t>the element is in the set</a:t>
            </a:r>
            <a:r>
              <a:rPr lang="en-US" dirty="0"/>
              <a:t>, or the bits have </a:t>
            </a:r>
            <a:r>
              <a:rPr lang="en-US" b="1" dirty="0"/>
              <a:t>by chance </a:t>
            </a:r>
            <a:r>
              <a:rPr lang="en-US" dirty="0"/>
              <a:t>been set to 1 during the insertion of other elements, resulting in a </a:t>
            </a:r>
            <a:r>
              <a:rPr lang="en-US" b="1" dirty="0"/>
              <a:t>false positive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EAD01-0E14-5C4F-44EB-1EA95315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84933-3771-4C6D-A006-2770F5A27705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5155E-55E7-6FF8-73C8-B02E73C204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FBA2C-0D80-8A28-8AFA-2AC9EC8DD3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33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1794-FA41-FADD-4E3C-0C57DDB98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55333"/>
          </a:xfrm>
        </p:spPr>
        <p:txBody>
          <a:bodyPr/>
          <a:lstStyle/>
          <a:p>
            <a:r>
              <a:rPr lang="en-US" dirty="0"/>
              <a:t>Example: Generating BF with </a:t>
            </a:r>
            <a:r>
              <a:rPr lang="en-US" dirty="0">
                <a:solidFill>
                  <a:schemeClr val="accent6"/>
                </a:solidFill>
              </a:rPr>
              <a:t>m</a:t>
            </a:r>
            <a:r>
              <a:rPr lang="en-US" dirty="0"/>
              <a:t>=64, </a:t>
            </a:r>
            <a:r>
              <a:rPr lang="en-US" dirty="0">
                <a:solidFill>
                  <a:schemeClr val="accent6"/>
                </a:solidFill>
              </a:rPr>
              <a:t>k</a:t>
            </a:r>
            <a:r>
              <a:rPr lang="en-US" dirty="0"/>
              <a:t>=4, n=10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A03E7-85E0-3E45-F412-8872F2673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8F683-0CA8-36DA-D855-FAE344EA4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A7884-135C-3638-0342-CDFB9B18B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814545-83DC-06E2-99CA-A7C6D543A5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020DDF5-3B58-CCB4-4E25-6F822A24B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4892202"/>
              </p:ext>
            </p:extLst>
          </p:nvPr>
        </p:nvGraphicFramePr>
        <p:xfrm>
          <a:off x="676429" y="1441134"/>
          <a:ext cx="10839143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390579696"/>
                    </a:ext>
                  </a:extLst>
                </a:gridCol>
                <a:gridCol w="1757081">
                  <a:extLst>
                    <a:ext uri="{9D8B030D-6E8A-4147-A177-3AD203B41FA5}">
                      <a16:colId xmlns:a16="http://schemas.microsoft.com/office/drawing/2014/main" val="3705767616"/>
                    </a:ext>
                  </a:extLst>
                </a:gridCol>
                <a:gridCol w="8015262">
                  <a:extLst>
                    <a:ext uri="{9D8B030D-6E8A-4147-A177-3AD203B41FA5}">
                      <a16:colId xmlns:a16="http://schemas.microsoft.com/office/drawing/2014/main" val="2682493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Element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Hash </a:t>
                      </a:r>
                      <a:r>
                        <a:rPr lang="en-US" sz="1800" dirty="0" err="1"/>
                        <a:t>fn</a:t>
                      </a:r>
                      <a:r>
                        <a:rPr lang="en-US" sz="1800" dirty="0"/>
                        <a:t> outputs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Bits set to 1 for input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8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35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00FF00"/>
                          </a:highlight>
                        </a:rPr>
                        <a:t>13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00FFFF"/>
                          </a:highlight>
                        </a:rPr>
                        <a:t>18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FF00FF"/>
                          </a:highlight>
                        </a:rPr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</a:t>
                      </a:r>
                      <a:r>
                        <a:rPr lang="en-US" sz="1400" dirty="0">
                          <a:highlight>
                            <a:srgbClr val="FF00FF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000 00000000 00000000 0000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000 00000000 00000</a:t>
                      </a:r>
                      <a:r>
                        <a:rPr lang="en-US" sz="1400" dirty="0">
                          <a:highlight>
                            <a:srgbClr val="00FFFF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</a:t>
                      </a:r>
                      <a:r>
                        <a:rPr lang="en-US" sz="1400" dirty="0">
                          <a:highlight>
                            <a:srgbClr val="00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127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00000010 00000000 00001000 00000000 00100000 00000000 00000000 00000001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061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00000000 00011000 00000000 00000000 00100000 00000000 00000100 00000000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50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00000100 00000000 00010000 00001000 00000000 00100000 00000000 00000000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97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00000010 00000001 00100000 00000000 00100000 00000000 00001000 00000000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2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00000000 00000000 00000000 00000000 00001000 00000000 00000100 10000001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0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00001000 00000000 00000000 00010000 00000000 00010000 00000000 00010000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6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00010000 00000100 00000000 00000100 00000000 00000100 00000000 00000000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69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00000000 00000000 00010000 00001000 00000100 10000000 00000000 00001000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0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10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52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00FF00"/>
                          </a:highlight>
                        </a:rPr>
                        <a:t>32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00FFFF"/>
                          </a:highlight>
                        </a:rPr>
                        <a:t>58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>
                          <a:highlight>
                            <a:srgbClr val="FF00FF"/>
                          </a:highlight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</a:t>
                      </a:r>
                      <a:r>
                        <a:rPr lang="en-US" sz="1400" dirty="0">
                          <a:highlight>
                            <a:srgbClr val="00FFFF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0000 00000</a:t>
                      </a:r>
                      <a:r>
                        <a:rPr lang="en-US" sz="1400" dirty="0">
                          <a:highlight>
                            <a:srgbClr val="FF00FF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00 0000000</a:t>
                      </a:r>
                      <a:r>
                        <a:rPr lang="en-US" sz="1400" dirty="0">
                          <a:highlight>
                            <a:srgbClr val="00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00000000 00000000 00000000 00000000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95256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800" b="1" dirty="0"/>
                        <a:t>Bloom filter output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00011110 00011101 00111100 00011101 00101100 10110100 00101100 10011001</a:t>
                      </a:r>
                    </a:p>
                    <a:p>
                      <a:r>
                        <a:rPr lang="en-US" sz="1800" dirty="0">
                          <a:latin typeface="+mn-lt"/>
                          <a:cs typeface="Courier New" panose="02070309020205020404" pitchFamily="49" charset="0"/>
                        </a:rPr>
                        <a:t>30 out of 64 bits set to 1.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9156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801CAC0-69BD-C00A-D2C3-11BA4CEB9412}"/>
              </a:ext>
            </a:extLst>
          </p:cNvPr>
          <p:cNvSpPr txBox="1"/>
          <p:nvPr/>
        </p:nvSpPr>
        <p:spPr>
          <a:xfrm>
            <a:off x="868962" y="6106082"/>
            <a:ext cx="102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Note: I cheated and selected these bits by hand in a way I hoped was random. They probably aren’t random.</a:t>
            </a:r>
          </a:p>
        </p:txBody>
      </p:sp>
    </p:spTree>
    <p:extLst>
      <p:ext uri="{BB962C8B-B14F-4D97-AF65-F5344CB8AC3E}">
        <p14:creationId xmlns:p14="http://schemas.microsoft.com/office/powerpoint/2010/main" val="1088398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A91EF41-5A0D-CAAC-6E53-ADE69F59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Querying BF with </a:t>
            </a:r>
            <a:r>
              <a:rPr lang="en-US" dirty="0">
                <a:solidFill>
                  <a:schemeClr val="accent6"/>
                </a:solidFill>
              </a:rPr>
              <a:t>m</a:t>
            </a:r>
            <a:r>
              <a:rPr lang="en-US" dirty="0"/>
              <a:t>=64, </a:t>
            </a:r>
            <a:r>
              <a:rPr lang="en-US" dirty="0">
                <a:solidFill>
                  <a:schemeClr val="accent6"/>
                </a:solidFill>
              </a:rPr>
              <a:t>k</a:t>
            </a:r>
            <a:r>
              <a:rPr lang="en-US" dirty="0"/>
              <a:t>=4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00D59-C131-2570-CF04-10EF2D67CF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CCB3-98F6-FF92-45CB-C3B1F14B07E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BFB5B-151D-6B37-7651-FA99A0517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41B78-2E3B-6104-7F06-D1236931823C}"/>
              </a:ext>
            </a:extLst>
          </p:cNvPr>
          <p:cNvSpPr txBox="1"/>
          <p:nvPr/>
        </p:nvSpPr>
        <p:spPr>
          <a:xfrm>
            <a:off x="868962" y="6106082"/>
            <a:ext cx="102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i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Note: I cheated and selected these bits by hand in a way I hoped was random. They probably aren’t random.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94D3362E-5E44-8899-0C83-ABADB4235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198896"/>
              </p:ext>
            </p:extLst>
          </p:nvPr>
        </p:nvGraphicFramePr>
        <p:xfrm>
          <a:off x="440754" y="1825625"/>
          <a:ext cx="1091304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046">
                  <a:extLst>
                    <a:ext uri="{9D8B030D-6E8A-4147-A177-3AD203B41FA5}">
                      <a16:colId xmlns:a16="http://schemas.microsoft.com/office/drawing/2014/main" val="23905796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37155970"/>
                    </a:ext>
                  </a:extLst>
                </a:gridCol>
                <a:gridCol w="7772399">
                  <a:extLst>
                    <a:ext uri="{9D8B030D-6E8A-4147-A177-3AD203B41FA5}">
                      <a16:colId xmlns:a16="http://schemas.microsoft.com/office/drawing/2014/main" val="2682493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Element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Hash </a:t>
                      </a:r>
                      <a:r>
                        <a:rPr lang="en-US" sz="1600" dirty="0" err="1"/>
                        <a:t>Fn</a:t>
                      </a:r>
                      <a:r>
                        <a:rPr lang="en-US" sz="1600" dirty="0"/>
                        <a:t> Outputs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Check Bits positions tested by Client A(j</a:t>
                      </a:r>
                      <a:r>
                        <a:rPr lang="en-US" sz="1600" baseline="-25000" dirty="0"/>
                        <a:t>4</a:t>
                      </a:r>
                      <a:r>
                        <a:rPr lang="en-US" sz="1600" baseline="0" dirty="0"/>
                        <a:t>) in set – True positive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8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4: in set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21, 35, 44, 58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00 00000000 000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000 00000000 00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00000 00000000 00000000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9747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Bloom Filter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10 00011101 001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1100 0001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101 00101100 10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10100 00101100 10011001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91569"/>
                  </a:ext>
                </a:extLst>
              </a:tr>
            </a:tbl>
          </a:graphicData>
        </a:graphic>
      </p:graphicFrame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A458CB5B-5C00-7D6A-1E66-93F4A7486F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70549"/>
              </p:ext>
            </p:extLst>
          </p:nvPr>
        </p:nvGraphicFramePr>
        <p:xfrm>
          <a:off x="440753" y="3429000"/>
          <a:ext cx="1091304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326">
                  <a:extLst>
                    <a:ext uri="{9D8B030D-6E8A-4147-A177-3AD203B41FA5}">
                      <a16:colId xmlns:a16="http://schemas.microsoft.com/office/drawing/2014/main" val="2390579696"/>
                    </a:ext>
                  </a:extLst>
                </a:gridCol>
                <a:gridCol w="1799321">
                  <a:extLst>
                    <a:ext uri="{9D8B030D-6E8A-4147-A177-3AD203B41FA5}">
                      <a16:colId xmlns:a16="http://schemas.microsoft.com/office/drawing/2014/main" val="1800184421"/>
                    </a:ext>
                  </a:extLst>
                </a:gridCol>
                <a:gridCol w="7772398">
                  <a:extLst>
                    <a:ext uri="{9D8B030D-6E8A-4147-A177-3AD203B41FA5}">
                      <a16:colId xmlns:a16="http://schemas.microsoft.com/office/drawing/2014/main" val="2682493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Element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Hash </a:t>
                      </a:r>
                      <a:r>
                        <a:rPr lang="en-US" sz="1600" dirty="0" err="1"/>
                        <a:t>Fn</a:t>
                      </a:r>
                      <a:r>
                        <a:rPr lang="en-US" sz="1600" dirty="0"/>
                        <a:t> Outputs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Check Bits positions tested by Client not</a:t>
                      </a:r>
                      <a:r>
                        <a:rPr lang="en-US" sz="1600" baseline="0" dirty="0"/>
                        <a:t> in set – False positive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8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11: </a:t>
                      </a:r>
                      <a:r>
                        <a:rPr lang="en-US" sz="1600" baseline="0" dirty="0"/>
                        <a:t>not in Set 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4, 27, 42, 58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00 00000000 00000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00 00000000 0000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000 00000000 00000000 000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9747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Bloom Filter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10 00011101 00111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00 00011101 0010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100 10110100 00101100 100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91569"/>
                  </a:ext>
                </a:extLst>
              </a:tr>
            </a:tbl>
          </a:graphicData>
        </a:graphic>
      </p:graphicFrame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id="{B828BC43-2ED7-9966-1956-E658F93928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864765"/>
              </p:ext>
            </p:extLst>
          </p:nvPr>
        </p:nvGraphicFramePr>
        <p:xfrm>
          <a:off x="440753" y="5074608"/>
          <a:ext cx="1091304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000">
                  <a:extLst>
                    <a:ext uri="{9D8B030D-6E8A-4147-A177-3AD203B41FA5}">
                      <a16:colId xmlns:a16="http://schemas.microsoft.com/office/drawing/2014/main" val="2390579696"/>
                    </a:ext>
                  </a:extLst>
                </a:gridCol>
                <a:gridCol w="1716447">
                  <a:extLst>
                    <a:ext uri="{9D8B030D-6E8A-4147-A177-3AD203B41FA5}">
                      <a16:colId xmlns:a16="http://schemas.microsoft.com/office/drawing/2014/main" val="2490005926"/>
                    </a:ext>
                  </a:extLst>
                </a:gridCol>
                <a:gridCol w="7848598">
                  <a:extLst>
                    <a:ext uri="{9D8B030D-6E8A-4147-A177-3AD203B41FA5}">
                      <a16:colId xmlns:a16="http://schemas.microsoft.com/office/drawing/2014/main" val="2682493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Element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Hash </a:t>
                      </a:r>
                      <a:r>
                        <a:rPr lang="en-US" sz="1600" dirty="0" err="1"/>
                        <a:t>Fn</a:t>
                      </a:r>
                      <a:r>
                        <a:rPr lang="en-US" sz="1600" dirty="0"/>
                        <a:t> Outputs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Check Bits positions tested by Client not</a:t>
                      </a:r>
                      <a:r>
                        <a:rPr lang="en-US" sz="1600" baseline="0" dirty="0"/>
                        <a:t> in set – True negative (no false negatives)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8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12: </a:t>
                      </a:r>
                      <a:r>
                        <a:rPr lang="en-US" sz="1600" baseline="0" dirty="0"/>
                        <a:t>not in Set 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4, 22, 38, 44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00000000 00000000 000</a:t>
                      </a:r>
                      <a:r>
                        <a:rPr lang="en-US" sz="140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0000 0</a:t>
                      </a:r>
                      <a:r>
                        <a:rPr lang="en-US" sz="1400">
                          <a:highlight>
                            <a:srgbClr val="FF00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000000 00000000 0</a:t>
                      </a:r>
                      <a:r>
                        <a:rPr lang="en-US" sz="1400">
                          <a:highlight>
                            <a:srgbClr val="FF00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000000 00000000 0000</a:t>
                      </a:r>
                      <a:r>
                        <a:rPr lang="en-US" sz="140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 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9747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Bloom Filter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00011110 00011101 001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1100 0</a:t>
                      </a:r>
                      <a:r>
                        <a:rPr lang="en-US" sz="1400" dirty="0">
                          <a:highlight>
                            <a:srgbClr val="FF00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011101 00101100 1</a:t>
                      </a:r>
                      <a:r>
                        <a:rPr lang="en-US" sz="1400" dirty="0">
                          <a:highlight>
                            <a:srgbClr val="FF00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110100 00101100 1001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91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15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F735-F5A5-8EF8-B2AE-1E23A9BF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 Filter Parameter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99CB-EDA5-4DC7-801C-1001C236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3"/>
            <a:ext cx="10361084" cy="304958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Bloom Filter (BF)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</a:t>
            </a:r>
            <a:r>
              <a:rPr lang="en-US" dirty="0"/>
              <a:t> = number of elements in the set,  	</a:t>
            </a:r>
            <a:r>
              <a:rPr lang="en-US" b="1" dirty="0"/>
              <a:t>p </a:t>
            </a:r>
            <a:r>
              <a:rPr lang="en-US" dirty="0"/>
              <a:t>= desired false error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m</a:t>
            </a:r>
            <a:r>
              <a:rPr lang="en-US" b="1" dirty="0"/>
              <a:t> </a:t>
            </a:r>
            <a:r>
              <a:rPr lang="en-US" dirty="0"/>
              <a:t>= number of bits in BF,			</a:t>
            </a:r>
            <a:r>
              <a:rPr lang="en-US" b="1" dirty="0">
                <a:solidFill>
                  <a:schemeClr val="accent6"/>
                </a:solidFill>
              </a:rPr>
              <a:t>k</a:t>
            </a:r>
            <a:r>
              <a:rPr lang="en-US" b="1" dirty="0"/>
              <a:t> </a:t>
            </a:r>
            <a:r>
              <a:rPr lang="en-US" dirty="0"/>
              <a:t>= number of “add/query” positions per element.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Formula for optimal efficiency [5]</a:t>
            </a:r>
          </a:p>
          <a:p>
            <a:pPr marL="800100" lvl="2" indent="0"/>
            <a:r>
              <a:rPr lang="en-US" b="0" i="0" dirty="0">
                <a:solidFill>
                  <a:srgbClr val="111111"/>
                </a:solidFill>
                <a:effectLst/>
                <a:latin typeface="Courier New" panose="02070309020205020404" pitchFamily="49" charset="0"/>
              </a:rPr>
              <a:t>n = ceil(m / (-k / log(1 - exp(log(p) / k))))</a:t>
            </a:r>
            <a:br>
              <a:rPr lang="en-US" dirty="0"/>
            </a:br>
            <a:r>
              <a:rPr lang="en-US" b="0" i="0" dirty="0">
                <a:solidFill>
                  <a:srgbClr val="111111"/>
                </a:solidFill>
                <a:effectLst/>
                <a:latin typeface="Courier New" panose="02070309020205020404" pitchFamily="49" charset="0"/>
              </a:rPr>
              <a:t>p = pow(1 - exp(-k / (m / n)), k)</a:t>
            </a:r>
            <a:br>
              <a:rPr lang="en-US" dirty="0"/>
            </a:br>
            <a:r>
              <a:rPr lang="en-US" b="0" i="0" dirty="0">
                <a:solidFill>
                  <a:srgbClr val="111111"/>
                </a:solidFill>
                <a:effectLst/>
                <a:latin typeface="Courier New" panose="02070309020205020404" pitchFamily="49" charset="0"/>
              </a:rPr>
              <a:t>m = ceil((n * log(p)) / log(1 / pow(2, log(2))));</a:t>
            </a:r>
            <a:br>
              <a:rPr lang="en-US" dirty="0"/>
            </a:br>
            <a:r>
              <a:rPr lang="en-US" b="0" i="0" dirty="0">
                <a:solidFill>
                  <a:srgbClr val="111111"/>
                </a:solidFill>
                <a:effectLst/>
                <a:latin typeface="Courier New" panose="02070309020205020404" pitchFamily="49" charset="0"/>
              </a:rPr>
              <a:t>k = round((m / n) * log(2));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parameter </a:t>
            </a:r>
            <a:r>
              <a:rPr lang="en-US" dirty="0">
                <a:solidFill>
                  <a:schemeClr val="accent6"/>
                </a:solidFill>
              </a:rPr>
              <a:t>k</a:t>
            </a:r>
            <a:r>
              <a:rPr lang="en-US" b="0" dirty="0"/>
              <a:t> and the ratio of </a:t>
            </a:r>
            <a:r>
              <a:rPr lang="en-US" dirty="0">
                <a:solidFill>
                  <a:schemeClr val="accent6"/>
                </a:solidFill>
              </a:rPr>
              <a:t>m</a:t>
            </a:r>
            <a:r>
              <a:rPr lang="en-US" dirty="0"/>
              <a:t>/n</a:t>
            </a:r>
            <a:r>
              <a:rPr lang="en-US" b="0" dirty="0"/>
              <a:t> for </a:t>
            </a:r>
            <a:r>
              <a:rPr lang="en-US" dirty="0"/>
              <a:t>n</a:t>
            </a:r>
            <a:r>
              <a:rPr lang="en-US" b="0" dirty="0"/>
              <a:t> </a:t>
            </a:r>
            <a:r>
              <a:rPr lang="en-US" b="0" dirty="0">
                <a:sym typeface="Symbol" panose="05050102010706020507" pitchFamily="18" charset="2"/>
              </a:rPr>
              <a:t>4 </a:t>
            </a:r>
            <a:r>
              <a:rPr lang="en-US" b="0" dirty="0"/>
              <a:t>can be approximated (rounded to closest multiple of 0.5) for a given </a:t>
            </a:r>
            <a:r>
              <a:rPr lang="en-US" dirty="0"/>
              <a:t>p</a:t>
            </a:r>
            <a:r>
              <a:rPr lang="en-US" b="0" dirty="0"/>
              <a:t> as shown below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BFFB8-B8D9-E510-9F8F-0DF4300876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B8E0C-D85A-7965-4DB8-B6F3026E92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59A743-F9BB-3113-9E9D-B583C80603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13BCFC-70A5-9556-9173-0215C9405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29054"/>
              </p:ext>
            </p:extLst>
          </p:nvPr>
        </p:nvGraphicFramePr>
        <p:xfrm>
          <a:off x="914400" y="4857301"/>
          <a:ext cx="102108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557">
                  <a:extLst>
                    <a:ext uri="{9D8B030D-6E8A-4147-A177-3AD203B41FA5}">
                      <a16:colId xmlns:a16="http://schemas.microsoft.com/office/drawing/2014/main" val="201305707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970336219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2730971140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4267032500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1831797907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3221657158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1936905494"/>
                    </a:ext>
                  </a:extLst>
                </a:gridCol>
                <a:gridCol w="928035">
                  <a:extLst>
                    <a:ext uri="{9D8B030D-6E8A-4147-A177-3AD203B41FA5}">
                      <a16:colId xmlns:a16="http://schemas.microsoft.com/office/drawing/2014/main" val="1455132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False positive rate</a:t>
                      </a:r>
                      <a:r>
                        <a:rPr lang="en-US" dirty="0"/>
                        <a:t>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0.0025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76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Bits set per element 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678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Ratio of filter size/ set size (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m</a:t>
                      </a:r>
                      <a:r>
                        <a:rPr lang="en-US" b="1" dirty="0"/>
                        <a:t>/n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342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349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purl.org/dc/terms/"/>
    <ds:schemaRef ds:uri="cc9c437c-ae0c-4066-8d90-a0f7de786127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20413</TotalTime>
  <Words>3010</Words>
  <Application>Microsoft Office PowerPoint</Application>
  <PresentationFormat>Widescreen</PresentationFormat>
  <Paragraphs>308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Unicode MS</vt:lpstr>
      <vt:lpstr>Calibri</vt:lpstr>
      <vt:lpstr>Courier New</vt:lpstr>
      <vt:lpstr>Symbol</vt:lpstr>
      <vt:lpstr>Times New Roman</vt:lpstr>
      <vt:lpstr>Wingdings</vt:lpstr>
      <vt:lpstr>Office Theme</vt:lpstr>
      <vt:lpstr>Document</vt:lpstr>
      <vt:lpstr>Traffic Indication Bloom Filter (TIBF)</vt:lpstr>
      <vt:lpstr>Abstract</vt:lpstr>
      <vt:lpstr>TIM</vt:lpstr>
      <vt:lpstr>Current approaches to an anonymous TIM</vt:lpstr>
      <vt:lpstr>Probabilistic equivalents to TIM</vt:lpstr>
      <vt:lpstr>Introduction to Bloom Filters</vt:lpstr>
      <vt:lpstr>Example: Generating BF with m=64, k=4, n=10</vt:lpstr>
      <vt:lpstr>Example: Querying BF with m=64, k=4</vt:lpstr>
      <vt:lpstr>Bloom Filter Parameter Selection</vt:lpstr>
      <vt:lpstr>Non-anonymous TIBF equivalent to TIM</vt:lpstr>
      <vt:lpstr>Anonymous TIBF equivalent to TIM</vt:lpstr>
      <vt:lpstr>Replay protection</vt:lpstr>
      <vt:lpstr>Simple Hash Functions</vt:lpstr>
      <vt:lpstr>Full TIBF proposal</vt:lpstr>
      <vt:lpstr>Transmission Efficiency</vt:lpstr>
      <vt:lpstr>“Legacy” STA</vt:lpstr>
      <vt:lpstr>Conclusion</vt:lpstr>
      <vt:lpstr>References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 802.11-24/0930r0</dc:title>
  <dc:creator>phawkes@qualcomm.com</dc:creator>
  <cp:keywords>May 2024</cp:keywords>
  <cp:lastModifiedBy>Philip Hawkes</cp:lastModifiedBy>
  <cp:revision>875</cp:revision>
  <cp:lastPrinted>1601-01-01T00:00:00Z</cp:lastPrinted>
  <dcterms:created xsi:type="dcterms:W3CDTF">2018-05-10T16:45:22Z</dcterms:created>
  <dcterms:modified xsi:type="dcterms:W3CDTF">2024-05-15T09:06:36Z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