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0"/>
  </p:notesMasterIdLst>
  <p:handoutMasterIdLst>
    <p:handoutMasterId r:id="rId11"/>
  </p:handoutMasterIdLst>
  <p:sldIdLst>
    <p:sldId id="256" r:id="rId5"/>
    <p:sldId id="257" r:id="rId6"/>
    <p:sldId id="396" r:id="rId7"/>
    <p:sldId id="265" r:id="rId8"/>
    <p:sldId id="395" r:id="rId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396"/>
            <p14:sldId id="265"/>
            <p14:sldId id="3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81132" autoAdjust="0"/>
  </p:normalViewPr>
  <p:slideViewPr>
    <p:cSldViewPr>
      <p:cViewPr varScale="1">
        <p:scale>
          <a:sx n="67" d="100"/>
          <a:sy n="67" d="100"/>
        </p:scale>
        <p:origin x="1651"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11-24-0928r1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a:t>
            </a:r>
            <a:r>
              <a:rPr lang="en-US" dirty="0"/>
              <a:t>May </a:t>
            </a:r>
            <a:r>
              <a:rPr lang="en-US" i="0" dirty="0">
                <a:solidFill>
                  <a:srgbClr val="000000"/>
                </a:solidFill>
                <a:effectLst/>
              </a:rPr>
              <a:t>2024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2024-5-12</a:t>
            </a:r>
          </a:p>
        </p:txBody>
      </p:sp>
      <p:sp>
        <p:nvSpPr>
          <p:cNvPr id="6" name="Date Placeholder 3"/>
          <p:cNvSpPr>
            <a:spLocks noGrp="1"/>
          </p:cNvSpPr>
          <p:nvPr>
            <p:ph type="dt" idx="10"/>
          </p:nvPr>
        </p:nvSpPr>
        <p:spPr/>
        <p:txBody>
          <a:bodyPr/>
          <a:lstStyle/>
          <a:p>
            <a:r>
              <a:rPr lang="en-US" dirty="0"/>
              <a:t>May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name="Document" r:id="rId3" imgW="8255780" imgH="2547135" progId="Word.Document.8">
                  <p:embed/>
                </p:oleObj>
              </mc:Choice>
              <mc:Fallback>
                <p:oleObj name="Document" r:id="rId3"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9013" y="2384425"/>
                        <a:ext cx="9761537"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en-US" dirty="0"/>
              <a:t>May 2024</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Group has 53 voters as of May 2024.</a:t>
            </a:r>
          </a:p>
          <a:p>
            <a:pPr marL="0">
              <a:buFont typeface="Arial" panose="020B0604020202020204" pitchFamily="34" charset="0"/>
              <a:buChar char="•"/>
            </a:pPr>
            <a:r>
              <a:rPr lang="en-US" b="0" dirty="0">
                <a:solidFill>
                  <a:schemeClr val="tx1"/>
                </a:solidFill>
                <a:latin typeface="+mj-lt"/>
              </a:rPr>
              <a:t>Officers before elections</a:t>
            </a:r>
          </a:p>
          <a:p>
            <a:pPr marL="0" indent="0"/>
            <a:br>
              <a:rPr lang="en-US" b="1" i="0" dirty="0">
                <a:solidFill>
                  <a:srgbClr val="006699"/>
                </a:solidFill>
                <a:effectLst/>
                <a:latin typeface="+mj-lt"/>
              </a:rPr>
            </a:br>
            <a:endParaRPr lang="en-US" dirty="0">
              <a:latin typeface="+mj-lt"/>
            </a:endParaRPr>
          </a:p>
        </p:txBody>
      </p:sp>
      <p:graphicFrame>
        <p:nvGraphicFramePr>
          <p:cNvPr id="9" name="Table 7">
            <a:extLst>
              <a:ext uri="{FF2B5EF4-FFF2-40B4-BE49-F238E27FC236}">
                <a16:creationId xmlns:a16="http://schemas.microsoft.com/office/drawing/2014/main" id="{90E2F7A2-55B5-C834-B4F4-64DA3E80B288}"/>
              </a:ext>
            </a:extLst>
          </p:cNvPr>
          <p:cNvGraphicFramePr>
            <a:graphicFrameLocks/>
          </p:cNvGraphicFramePr>
          <p:nvPr>
            <p:extLst>
              <p:ext uri="{D42A27DB-BD31-4B8C-83A1-F6EECF244321}">
                <p14:modId xmlns:p14="http://schemas.microsoft.com/office/powerpoint/2010/main" val="2655086627"/>
              </p:ext>
            </p:extLst>
          </p:nvPr>
        </p:nvGraphicFramePr>
        <p:xfrm>
          <a:off x="1950775" y="42672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8" name="Content Placeholder 2">
            <a:extLst>
              <a:ext uri="{FF2B5EF4-FFF2-40B4-BE49-F238E27FC236}">
                <a16:creationId xmlns:a16="http://schemas.microsoft.com/office/drawing/2014/main" id="{AD330CA7-E0BB-9580-6E63-1CE76CBBF479}"/>
              </a:ext>
            </a:extLst>
          </p:cNvPr>
          <p:cNvSpPr>
            <a:spLocks noGrp="1"/>
          </p:cNvSpPr>
          <p:nvPr>
            <p:ph idx="1"/>
          </p:nvPr>
        </p:nvSpPr>
        <p:spPr>
          <a:xfrm>
            <a:off x="731520" y="2113282"/>
            <a:ext cx="10469880" cy="4387427"/>
          </a:xfrm>
        </p:spPr>
        <p:txBody>
          <a:bodyPr/>
          <a:lstStyle/>
          <a:p>
            <a:r>
              <a:rPr lang="en-US" sz="2400" dirty="0"/>
              <a:t>There were no ballots on Coexistence Assessment documents since the  March session</a:t>
            </a:r>
          </a:p>
          <a:p>
            <a:endParaRPr lang="en-US" sz="2400" dirty="0"/>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May 2024</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9" name="Title 1">
            <a:extLst>
              <a:ext uri="{FF2B5EF4-FFF2-40B4-BE49-F238E27FC236}">
                <a16:creationId xmlns:a16="http://schemas.microsoft.com/office/drawing/2014/main" id="{7973B5C0-2F64-7811-60C5-5D7690000B09}"/>
              </a:ext>
            </a:extLst>
          </p:cNvPr>
          <p:cNvSpPr>
            <a:spLocks noGrp="1"/>
          </p:cNvSpPr>
          <p:nvPr>
            <p:ph type="title"/>
          </p:nvPr>
        </p:nvSpPr>
        <p:spPr>
          <a:xfrm>
            <a:off x="731520" y="731522"/>
            <a:ext cx="11003280" cy="1136227"/>
          </a:xfrm>
        </p:spPr>
        <p:txBody>
          <a:bodyPr/>
          <a:lstStyle/>
          <a:p>
            <a:pPr algn="ctr"/>
            <a:r>
              <a:rPr lang="en-US" dirty="0"/>
              <a:t>802.19.3a Task Group</a:t>
            </a:r>
          </a:p>
        </p:txBody>
      </p:sp>
      <p:sp>
        <p:nvSpPr>
          <p:cNvPr id="10" name="Content Placeholder 2">
            <a:extLst>
              <a:ext uri="{FF2B5EF4-FFF2-40B4-BE49-F238E27FC236}">
                <a16:creationId xmlns:a16="http://schemas.microsoft.com/office/drawing/2014/main" id="{BD202D7C-AF2F-6F7C-4390-A58235360323}"/>
              </a:ext>
            </a:extLst>
          </p:cNvPr>
          <p:cNvSpPr txBox="1">
            <a:spLocks/>
          </p:cNvSpPr>
          <p:nvPr/>
        </p:nvSpPr>
        <p:spPr bwMode="auto">
          <a:xfrm>
            <a:off x="731520" y="2113282"/>
            <a:ext cx="11003280" cy="4387427"/>
          </a:xfrm>
          <a:prstGeom prst="rect">
            <a:avLst/>
          </a:prstGeom>
          <a:noFill/>
          <a:ln w="9525">
            <a:noFill/>
            <a:round/>
            <a:headEnd/>
            <a:tailEnd/>
          </a:ln>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r>
              <a:rPr lang="en-US" sz="2400" kern="0" dirty="0"/>
              <a:t>Task Group 3a started its activities </a:t>
            </a:r>
          </a:p>
          <a:p>
            <a:r>
              <a:rPr lang="en-US" sz="2400" kern="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a:p>
            <a:endParaRPr lang="en-US" sz="2400" kern="0" dirty="0"/>
          </a:p>
          <a:p>
            <a:endParaRPr lang="en-US" sz="2400" kern="0" dirty="0"/>
          </a:p>
          <a:p>
            <a:endParaRPr lang="en-US" sz="2400" kern="0" dirty="0"/>
          </a:p>
        </p:txBody>
      </p:sp>
    </p:spTree>
    <p:extLst>
      <p:ext uri="{BB962C8B-B14F-4D97-AF65-F5344CB8AC3E}">
        <p14:creationId xmlns:p14="http://schemas.microsoft.com/office/powerpoint/2010/main" val="327146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May 2024</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3" name="Title 1">
            <a:extLst>
              <a:ext uri="{FF2B5EF4-FFF2-40B4-BE49-F238E27FC236}">
                <a16:creationId xmlns:a16="http://schemas.microsoft.com/office/drawing/2014/main" id="{77B6FFBE-B6A9-BF07-6370-DE5F5B631685}"/>
              </a:ext>
            </a:extLst>
          </p:cNvPr>
          <p:cNvSpPr>
            <a:spLocks noGrp="1"/>
          </p:cNvSpPr>
          <p:nvPr>
            <p:ph type="title"/>
          </p:nvPr>
        </p:nvSpPr>
        <p:spPr>
          <a:xfrm>
            <a:off x="914401" y="685801"/>
            <a:ext cx="10361084" cy="609599"/>
          </a:xfrm>
        </p:spPr>
        <p:txBody>
          <a:bodyPr wrap="square" anchor="ctr">
            <a:normAutofit/>
          </a:bodyPr>
          <a:lstStyle/>
          <a:p>
            <a:pPr algn="ctr"/>
            <a:r>
              <a:rPr kumimoji="0" lang="en-GB" sz="3200" b="1" i="0" u="none" strike="noStrike" kern="0" cap="none" spc="0" normalizeH="0" baseline="0" noProof="0" dirty="0">
                <a:ln>
                  <a:noFill/>
                </a:ln>
                <a:solidFill>
                  <a:srgbClr val="000000"/>
                </a:solidFill>
                <a:effectLst/>
                <a:uLnTx/>
                <a:uFillTx/>
                <a:latin typeface="Times New Roman"/>
                <a:ea typeface="MS Gothic"/>
              </a:rPr>
              <a:t>May 2024</a:t>
            </a:r>
            <a:endParaRPr lang="en-US" dirty="0"/>
          </a:p>
        </p:txBody>
      </p:sp>
      <p:pic>
        <p:nvPicPr>
          <p:cNvPr id="5" name="Picture 4">
            <a:extLst>
              <a:ext uri="{FF2B5EF4-FFF2-40B4-BE49-F238E27FC236}">
                <a16:creationId xmlns:a16="http://schemas.microsoft.com/office/drawing/2014/main" id="{9C550C75-7AF4-6C69-0D94-97E26C0FFFE9}"/>
              </a:ext>
            </a:extLst>
          </p:cNvPr>
          <p:cNvPicPr>
            <a:picLocks noChangeAspect="1"/>
          </p:cNvPicPr>
          <p:nvPr/>
        </p:nvPicPr>
        <p:blipFill>
          <a:blip r:embed="rId2"/>
          <a:stretch>
            <a:fillRect/>
          </a:stretch>
        </p:blipFill>
        <p:spPr>
          <a:xfrm>
            <a:off x="2182919" y="2208149"/>
            <a:ext cx="7330440" cy="1714500"/>
          </a:xfrm>
          <a:prstGeom prst="rect">
            <a:avLst/>
          </a:prstGeom>
        </p:spPr>
      </p:pic>
    </p:spTree>
    <p:extLst>
      <p:ext uri="{BB962C8B-B14F-4D97-AF65-F5344CB8AC3E}">
        <p14:creationId xmlns:p14="http://schemas.microsoft.com/office/powerpoint/2010/main" val="2330703893"/>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36120</TotalTime>
  <Words>263</Words>
  <Application>Microsoft Office PowerPoint</Application>
  <PresentationFormat>Widescreen</PresentationFormat>
  <Paragraphs>49</Paragraphs>
  <Slides>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Times New Roman</vt:lpstr>
      <vt:lpstr>802-11 Theme</vt:lpstr>
      <vt:lpstr>Document</vt:lpstr>
      <vt:lpstr>802.19 WG May 2024 Liaison Report</vt:lpstr>
      <vt:lpstr>IEEE 802.19 Overview</vt:lpstr>
      <vt:lpstr>Coexistence Assessment documents</vt:lpstr>
      <vt:lpstr>802.19.3a Task Group</vt:lpstr>
      <vt:lpstr>May 2024</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Tuncer Baykas</cp:lastModifiedBy>
  <cp:revision>61</cp:revision>
  <cp:lastPrinted>1601-01-01T00:00:00Z</cp:lastPrinted>
  <dcterms:created xsi:type="dcterms:W3CDTF">2020-01-12T14:48:27Z</dcterms:created>
  <dcterms:modified xsi:type="dcterms:W3CDTF">2024-05-15T11:45:03Z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