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734" r:id="rId4"/>
  </p:sldMasterIdLst>
  <p:notesMasterIdLst>
    <p:notesMasterId r:id="rId10"/>
  </p:notesMasterIdLst>
  <p:handoutMasterIdLst>
    <p:handoutMasterId r:id="rId11"/>
  </p:handoutMasterIdLst>
  <p:sldIdLst>
    <p:sldId id="256" r:id="rId5"/>
    <p:sldId id="257" r:id="rId6"/>
    <p:sldId id="396" r:id="rId7"/>
    <p:sldId id="265" r:id="rId8"/>
    <p:sldId id="395" r:id="rId9"/>
  </p:sldIdLst>
  <p:sldSz cx="12192000" cy="6858000"/>
  <p:notesSz cx="6934200" cy="9280525"/>
  <p:defaultTextStyle>
    <a:defPPr>
      <a:defRPr lang="en-GB"/>
    </a:defPPr>
    <a:lvl1pPr algn="l" defTabSz="449263" rtl="0" fontAlgn="base">
      <a:spcBef>
        <a:spcPct val="0"/>
      </a:spcBef>
      <a:spcAft>
        <a:spcPct val="0"/>
      </a:spcAft>
      <a:defRPr sz="2400" kern="1200">
        <a:solidFill>
          <a:schemeClr val="bg1"/>
        </a:solidFill>
        <a:latin typeface="Times New Roman" pitchFamily="18" charset="0"/>
        <a:ea typeface="MS Gothic"/>
        <a:cs typeface="MS Gothic"/>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p:defaultTextStyle>
  <p:extLst>
    <p:ext uri="{521415D9-36F7-43E2-AB2F-B90AF26B5E84}">
      <p14:sectionLst xmlns:p14="http://schemas.microsoft.com/office/powerpoint/2010/main">
        <p14:section name="Monday Opening Plenary" id="{DFA654AF-9022-4599-BB81-5CEF1DAC50DC}">
          <p14:sldIdLst>
            <p14:sldId id="256"/>
            <p14:sldId id="257"/>
            <p14:sldId id="396"/>
            <p14:sldId id="265"/>
            <p14:sldId id="395"/>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7194" autoAdjust="0"/>
    <p:restoredTop sz="81132" autoAdjust="0"/>
  </p:normalViewPr>
  <p:slideViewPr>
    <p:cSldViewPr>
      <p:cViewPr varScale="1">
        <p:scale>
          <a:sx n="67" d="100"/>
          <a:sy n="67" d="100"/>
        </p:scale>
        <p:origin x="1651" y="53"/>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802.11-23/0103r0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January 2023</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Jon Rosdahl, Qualcomm</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802.11-23/0103r0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January 2023</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Jon Rosdahl, Qualcomm</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802.11-23/0103r0</a:t>
            </a:r>
          </a:p>
        </p:txBody>
      </p:sp>
      <p:sp>
        <p:nvSpPr>
          <p:cNvPr id="5" name="Rectangle 3"/>
          <p:cNvSpPr>
            <a:spLocks noGrp="1" noChangeArrowheads="1"/>
          </p:cNvSpPr>
          <p:nvPr>
            <p:ph type="dt"/>
          </p:nvPr>
        </p:nvSpPr>
        <p:spPr>
          <a:ln/>
        </p:spPr>
        <p:txBody>
          <a:bodyPr/>
          <a:lstStyle/>
          <a:p>
            <a:r>
              <a:rPr lang="en-US"/>
              <a:t>January 2023</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802.11-23/0103r0</a:t>
            </a:r>
          </a:p>
        </p:txBody>
      </p:sp>
      <p:sp>
        <p:nvSpPr>
          <p:cNvPr id="5" name="Rectangle 3"/>
          <p:cNvSpPr>
            <a:spLocks noGrp="1" noChangeArrowheads="1"/>
          </p:cNvSpPr>
          <p:nvPr>
            <p:ph type="dt"/>
          </p:nvPr>
        </p:nvSpPr>
        <p:spPr>
          <a:ln/>
        </p:spPr>
        <p:txBody>
          <a:bodyPr/>
          <a:lstStyle/>
          <a:p>
            <a:r>
              <a:rPr lang="en-US"/>
              <a:t>January 2023</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r>
              <a:rPr lang="en-US" dirty="0"/>
              <a:t>March 2024</a:t>
            </a:r>
            <a:endParaRPr lang="en-GB" dirty="0"/>
          </a:p>
        </p:txBody>
      </p:sp>
      <p:sp>
        <p:nvSpPr>
          <p:cNvPr id="5" name="Rectangle 4"/>
          <p:cNvSpPr>
            <a:spLocks noGrp="1" noChangeArrowheads="1"/>
          </p:cNvSpPr>
          <p:nvPr>
            <p:ph type="ftr" idx="11"/>
          </p:nvPr>
        </p:nvSpPr>
        <p:spPr>
          <a:ln/>
        </p:spPr>
        <p:txBody>
          <a:bodyPr/>
          <a:lstStyle>
            <a:lvl1pPr>
              <a:defRPr/>
            </a:lvl1pPr>
          </a:lstStyle>
          <a:p>
            <a:r>
              <a:rPr lang="en-GB" dirty="0"/>
              <a:t>Tuncer Baykas (</a:t>
            </a:r>
            <a:r>
              <a:rPr lang="en-GB" dirty="0" err="1"/>
              <a:t>Ofinno</a:t>
            </a:r>
            <a:r>
              <a:rPr lang="en-GB" dirty="0"/>
              <a:t>)</a:t>
            </a:r>
          </a:p>
        </p:txBody>
      </p:sp>
      <p:sp>
        <p:nvSpPr>
          <p:cNvPr id="6" name="Rectangle 5"/>
          <p:cNvSpPr>
            <a:spLocks noGrp="1" noChangeArrowheads="1"/>
          </p:cNvSpPr>
          <p:nvPr>
            <p:ph type="sldNum" idx="12"/>
          </p:nvPr>
        </p:nvSpPr>
        <p:spPr>
          <a:ln/>
        </p:spPr>
        <p:txBody>
          <a:bodyPr/>
          <a:lstStyle>
            <a:lvl1pPr>
              <a:defRPr/>
            </a:lvl1pPr>
          </a:lstStyle>
          <a:p>
            <a:r>
              <a:rPr lang="en-GB"/>
              <a:t>Slide </a:t>
            </a:r>
            <a:fld id="{DE40C9FC-4879-4F20-9ECA-A574A90476B7}" type="slidenum">
              <a:rPr lang="en-GB" smtClean="0"/>
              <a:pPr/>
              <a:t>‹#›</a:t>
            </a:fld>
            <a:endParaRPr lang="en-GB"/>
          </a:p>
        </p:txBody>
      </p:sp>
    </p:spTree>
    <p:extLst>
      <p:ext uri="{BB962C8B-B14F-4D97-AF65-F5344CB8AC3E}">
        <p14:creationId xmlns:p14="http://schemas.microsoft.com/office/powerpoint/2010/main" val="19006276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January 2023</a:t>
            </a:r>
            <a:endParaRPr lang="en-GB" dirty="0"/>
          </a:p>
        </p:txBody>
      </p:sp>
      <p:sp>
        <p:nvSpPr>
          <p:cNvPr id="5" name="Rectangle 4"/>
          <p:cNvSpPr>
            <a:spLocks noGrp="1" noChangeArrowheads="1"/>
          </p:cNvSpPr>
          <p:nvPr>
            <p:ph type="ftr" idx="11"/>
          </p:nvPr>
        </p:nvSpPr>
        <p:spPr>
          <a:ln/>
        </p:spPr>
        <p:txBody>
          <a:bodyPr/>
          <a:lstStyle>
            <a:lvl1pPr>
              <a:defRPr/>
            </a:lvl1pPr>
          </a:lstStyle>
          <a:p>
            <a:r>
              <a:rPr lang="en-GB" dirty="0"/>
              <a:t>Tuncer Baykas (</a:t>
            </a:r>
            <a:r>
              <a:rPr lang="en-GB" dirty="0" err="1"/>
              <a:t>Ofinno</a:t>
            </a:r>
            <a:r>
              <a:rPr lang="en-GB" dirty="0"/>
              <a:t>)</a:t>
            </a:r>
          </a:p>
        </p:txBody>
      </p:sp>
      <p:sp>
        <p:nvSpPr>
          <p:cNvPr id="6" name="Rectangle 5"/>
          <p:cNvSpPr>
            <a:spLocks noGrp="1" noChangeArrowheads="1"/>
          </p:cNvSpPr>
          <p:nvPr>
            <p:ph type="sldNum" idx="12"/>
          </p:nvPr>
        </p:nvSpPr>
        <p:spPr>
          <a:ln/>
        </p:spPr>
        <p:txBody>
          <a:bodyPr/>
          <a:lstStyle>
            <a:lvl1pPr>
              <a:defRPr/>
            </a:lvl1pPr>
          </a:lstStyle>
          <a:p>
            <a:r>
              <a:rPr lang="en-GB"/>
              <a:t>Slide </a:t>
            </a:r>
            <a:fld id="{440F5867-744E-4AA6-B0ED-4C44D2DFBB7B}" type="slidenum">
              <a:rPr lang="en-GB" smtClean="0"/>
              <a:pPr/>
              <a:t>‹#›</a:t>
            </a:fld>
            <a:endParaRPr lang="en-GB" dirty="0"/>
          </a:p>
        </p:txBody>
      </p:sp>
    </p:spTree>
    <p:extLst>
      <p:ext uri="{BB962C8B-B14F-4D97-AF65-F5344CB8AC3E}">
        <p14:creationId xmlns:p14="http://schemas.microsoft.com/office/powerpoint/2010/main" val="32629410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3"/>
          <p:cNvSpPr>
            <a:spLocks noGrp="1" noChangeArrowheads="1"/>
          </p:cNvSpPr>
          <p:nvPr>
            <p:ph type="dt" idx="10"/>
          </p:nvPr>
        </p:nvSpPr>
        <p:spPr>
          <a:ln/>
        </p:spPr>
        <p:txBody>
          <a:bodyPr/>
          <a:lstStyle>
            <a:lvl1pPr>
              <a:defRPr/>
            </a:lvl1pPr>
          </a:lstStyle>
          <a:p>
            <a:r>
              <a:rPr lang="en-US" dirty="0"/>
              <a:t>November 2023</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Tuncer Baykas (Ofinno)</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3ABCC52B-A3F7-440B-BBF2-55191E6E7773}" type="slidenum">
              <a:rPr lang="en-GB" smtClean="0"/>
              <a:pPr/>
              <a:t>‹#›</a:t>
            </a:fld>
            <a:endParaRPr lang="en-GB"/>
          </a:p>
        </p:txBody>
      </p:sp>
    </p:spTree>
    <p:extLst>
      <p:ext uri="{BB962C8B-B14F-4D97-AF65-F5344CB8AC3E}">
        <p14:creationId xmlns:p14="http://schemas.microsoft.com/office/powerpoint/2010/main" val="20510628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3"/>
          <p:cNvSpPr>
            <a:spLocks noGrp="1" noChangeArrowheads="1"/>
          </p:cNvSpPr>
          <p:nvPr>
            <p:ph type="dt" idx="10"/>
          </p:nvPr>
        </p:nvSpPr>
        <p:spPr>
          <a:ln/>
        </p:spPr>
        <p:txBody>
          <a:bodyPr/>
          <a:lstStyle>
            <a:lvl1pPr>
              <a:defRPr/>
            </a:lvl1pPr>
          </a:lstStyle>
          <a:p>
            <a:r>
              <a:rPr lang="en-US"/>
              <a:t>January 2023</a:t>
            </a:r>
            <a:endParaRPr lang="en-GB"/>
          </a:p>
        </p:txBody>
      </p:sp>
      <p:sp>
        <p:nvSpPr>
          <p:cNvPr id="6" name="Rectangle 4"/>
          <p:cNvSpPr>
            <a:spLocks noGrp="1" noChangeArrowheads="1"/>
          </p:cNvSpPr>
          <p:nvPr>
            <p:ph type="ftr" idx="11"/>
          </p:nvPr>
        </p:nvSpPr>
        <p:spPr>
          <a:ln/>
        </p:spPr>
        <p:txBody>
          <a:bodyPr/>
          <a:lstStyle>
            <a:lvl1pPr>
              <a:defRPr/>
            </a:lvl1pPr>
          </a:lstStyle>
          <a:p>
            <a:r>
              <a:rPr lang="en-GB" dirty="0"/>
              <a:t>Tuncer Baykas (</a:t>
            </a:r>
            <a:r>
              <a:rPr lang="en-GB" dirty="0" err="1"/>
              <a:t>Ofinno</a:t>
            </a:r>
            <a:r>
              <a:rPr lang="en-GB" dirty="0"/>
              <a:t>)</a:t>
            </a:r>
          </a:p>
        </p:txBody>
      </p:sp>
      <p:sp>
        <p:nvSpPr>
          <p:cNvPr id="7" name="Rectangle 5"/>
          <p:cNvSpPr>
            <a:spLocks noGrp="1" noChangeArrowheads="1"/>
          </p:cNvSpPr>
          <p:nvPr>
            <p:ph type="sldNum" idx="12"/>
          </p:nvPr>
        </p:nvSpPr>
        <p:spPr>
          <a:ln/>
        </p:spPr>
        <p:txBody>
          <a:bodyPr/>
          <a:lstStyle>
            <a:lvl1pPr>
              <a:defRPr/>
            </a:lvl1pPr>
          </a:lstStyle>
          <a:p>
            <a:r>
              <a:rPr lang="en-GB"/>
              <a:t>Slide </a:t>
            </a:r>
            <a:fld id="{1CD163DD-D5E7-41DA-95F2-71530C24F8C3}" type="slidenum">
              <a:rPr lang="en-GB" smtClean="0"/>
              <a:pPr/>
              <a:t>‹#›</a:t>
            </a:fld>
            <a:endParaRPr lang="en-GB"/>
          </a:p>
        </p:txBody>
      </p:sp>
    </p:spTree>
    <p:extLst>
      <p:ext uri="{BB962C8B-B14F-4D97-AF65-F5344CB8AC3E}">
        <p14:creationId xmlns:p14="http://schemas.microsoft.com/office/powerpoint/2010/main" val="31297297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10972800" cy="808038"/>
          </a:xfrm>
        </p:spPr>
        <p:txBody>
          <a:bodyPr/>
          <a:lstStyle>
            <a:lvl1pPr>
              <a:defRPr/>
            </a:lvl1pPr>
          </a:lstStyle>
          <a:p>
            <a:r>
              <a:rPr lang="en-US"/>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r>
              <a:rPr lang="en-US"/>
              <a:t>January 2023</a:t>
            </a:r>
            <a:endParaRPr lang="en-GB"/>
          </a:p>
        </p:txBody>
      </p:sp>
      <p:sp>
        <p:nvSpPr>
          <p:cNvPr id="8" name="Footer Placeholder 7"/>
          <p:cNvSpPr>
            <a:spLocks noGrp="1"/>
          </p:cNvSpPr>
          <p:nvPr>
            <p:ph type="ftr" idx="11"/>
          </p:nvPr>
        </p:nvSpPr>
        <p:spPr>
          <a:xfrm>
            <a:off x="7524752" y="6475414"/>
            <a:ext cx="3865033" cy="180975"/>
          </a:xfrm>
        </p:spPr>
        <p:txBody>
          <a:bodyPr/>
          <a:lstStyle>
            <a:lvl1pPr>
              <a:defRPr/>
            </a:lvl1pPr>
          </a:lstStyle>
          <a:p>
            <a:r>
              <a:rPr lang="en-GB"/>
              <a:t>Tuncer Baykas (Ofinno)</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smtClean="0"/>
              <a:pPr/>
              <a:t>‹#›</a:t>
            </a:fld>
            <a:endParaRPr lang="en-GB"/>
          </a:p>
        </p:txBody>
      </p:sp>
    </p:spTree>
    <p:extLst>
      <p:ext uri="{BB962C8B-B14F-4D97-AF65-F5344CB8AC3E}">
        <p14:creationId xmlns:p14="http://schemas.microsoft.com/office/powerpoint/2010/main" val="9320079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r>
              <a:rPr lang="en-US"/>
              <a:t>January 2023</a:t>
            </a:r>
            <a:endParaRPr lang="en-GB"/>
          </a:p>
        </p:txBody>
      </p:sp>
      <p:sp>
        <p:nvSpPr>
          <p:cNvPr id="4" name="Rectangle 4"/>
          <p:cNvSpPr>
            <a:spLocks noGrp="1" noChangeArrowheads="1"/>
          </p:cNvSpPr>
          <p:nvPr>
            <p:ph type="ftr" idx="11"/>
          </p:nvPr>
        </p:nvSpPr>
        <p:spPr>
          <a:ln/>
        </p:spPr>
        <p:txBody>
          <a:bodyPr/>
          <a:lstStyle>
            <a:lvl1pPr>
              <a:defRPr/>
            </a:lvl1pPr>
          </a:lstStyle>
          <a:p>
            <a:r>
              <a:rPr lang="en-GB"/>
              <a:t>Tuncer Baykas (Ofinno)</a:t>
            </a:r>
            <a:endParaRPr lang="en-GB" dirty="0"/>
          </a:p>
        </p:txBody>
      </p:sp>
      <p:sp>
        <p:nvSpPr>
          <p:cNvPr id="5" name="Rectangle 5"/>
          <p:cNvSpPr>
            <a:spLocks noGrp="1" noChangeArrowheads="1"/>
          </p:cNvSpPr>
          <p:nvPr>
            <p:ph type="sldNum" idx="12"/>
          </p:nvPr>
        </p:nvSpPr>
        <p:spPr>
          <a:ln/>
        </p:spPr>
        <p:txBody>
          <a:bodyPr/>
          <a:lstStyle>
            <a:lvl1pPr>
              <a:defRPr/>
            </a:lvl1pPr>
          </a:lstStyle>
          <a:p>
            <a:r>
              <a:rPr lang="en-GB"/>
              <a:t>Slide </a:t>
            </a:r>
            <a:fld id="{06B781AF-4CCF-49B0-A572-DE54FBE5D942}" type="slidenum">
              <a:rPr lang="en-GB" smtClean="0"/>
              <a:pPr/>
              <a:t>‹#›</a:t>
            </a:fld>
            <a:endParaRPr lang="en-GB"/>
          </a:p>
        </p:txBody>
      </p:sp>
    </p:spTree>
    <p:extLst>
      <p:ext uri="{BB962C8B-B14F-4D97-AF65-F5344CB8AC3E}">
        <p14:creationId xmlns:p14="http://schemas.microsoft.com/office/powerpoint/2010/main" val="32452031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r>
              <a:rPr lang="en-US"/>
              <a:t>January 2023</a:t>
            </a:r>
            <a:endParaRPr lang="en-GB"/>
          </a:p>
        </p:txBody>
      </p:sp>
      <p:sp>
        <p:nvSpPr>
          <p:cNvPr id="3" name="Rectangle 4"/>
          <p:cNvSpPr>
            <a:spLocks noGrp="1" noChangeArrowheads="1"/>
          </p:cNvSpPr>
          <p:nvPr>
            <p:ph type="ftr" idx="11"/>
          </p:nvPr>
        </p:nvSpPr>
        <p:spPr>
          <a:ln/>
        </p:spPr>
        <p:txBody>
          <a:bodyPr/>
          <a:lstStyle>
            <a:lvl1pPr>
              <a:defRPr/>
            </a:lvl1pPr>
          </a:lstStyle>
          <a:p>
            <a:r>
              <a:rPr lang="en-GB"/>
              <a:t>Tuncer Baykas (Ofinno)</a:t>
            </a:r>
            <a:endParaRPr lang="en-GB" dirty="0"/>
          </a:p>
        </p:txBody>
      </p:sp>
      <p:sp>
        <p:nvSpPr>
          <p:cNvPr id="4" name="Rectangle 5"/>
          <p:cNvSpPr>
            <a:spLocks noGrp="1" noChangeArrowheads="1"/>
          </p:cNvSpPr>
          <p:nvPr>
            <p:ph type="sldNum" idx="12"/>
          </p:nvPr>
        </p:nvSpPr>
        <p:spPr>
          <a:ln/>
        </p:spPr>
        <p:txBody>
          <a:bodyPr/>
          <a:lstStyle>
            <a:lvl1pPr>
              <a:defRPr/>
            </a:lvl1pPr>
          </a:lstStyle>
          <a:p>
            <a:r>
              <a:rPr lang="en-GB"/>
              <a:t>Slide </a:t>
            </a:r>
            <a:fld id="{F5D8E26B-7BCF-4D25-9C89-0168A6618F18}" type="slidenum">
              <a:rPr lang="en-GB" smtClean="0"/>
              <a:pPr/>
              <a:t>‹#›</a:t>
            </a:fld>
            <a:endParaRPr lang="en-GB"/>
          </a:p>
        </p:txBody>
      </p:sp>
    </p:spTree>
    <p:extLst>
      <p:ext uri="{BB962C8B-B14F-4D97-AF65-F5344CB8AC3E}">
        <p14:creationId xmlns:p14="http://schemas.microsoft.com/office/powerpoint/2010/main" val="28364504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January 2023</a:t>
            </a:r>
            <a:endParaRPr lang="en-GB"/>
          </a:p>
        </p:txBody>
      </p:sp>
      <p:sp>
        <p:nvSpPr>
          <p:cNvPr id="5" name="Rectangle 4"/>
          <p:cNvSpPr>
            <a:spLocks noGrp="1" noChangeArrowheads="1"/>
          </p:cNvSpPr>
          <p:nvPr>
            <p:ph type="ftr" idx="11"/>
          </p:nvPr>
        </p:nvSpPr>
        <p:spPr>
          <a:ln/>
        </p:spPr>
        <p:txBody>
          <a:bodyPr/>
          <a:lstStyle>
            <a:lvl1pPr>
              <a:defRPr/>
            </a:lvl1pPr>
          </a:lstStyle>
          <a:p>
            <a:r>
              <a:rPr lang="en-GB"/>
              <a:t>Tuncer Baykas (Ofinno)</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6B5E41C2-EF12-4EF2-8280-F2B4208277C2}" type="slidenum">
              <a:rPr lang="en-GB" smtClean="0"/>
              <a:pPr/>
              <a:t>‹#›</a:t>
            </a:fld>
            <a:endParaRPr lang="en-GB"/>
          </a:p>
        </p:txBody>
      </p:sp>
    </p:spTree>
    <p:extLst>
      <p:ext uri="{BB962C8B-B14F-4D97-AF65-F5344CB8AC3E}">
        <p14:creationId xmlns:p14="http://schemas.microsoft.com/office/powerpoint/2010/main" val="8472438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January 2023</a:t>
            </a:r>
            <a:endParaRPr lang="en-GB"/>
          </a:p>
        </p:txBody>
      </p:sp>
      <p:sp>
        <p:nvSpPr>
          <p:cNvPr id="5" name="Rectangle 4"/>
          <p:cNvSpPr>
            <a:spLocks noGrp="1" noChangeArrowheads="1"/>
          </p:cNvSpPr>
          <p:nvPr>
            <p:ph type="ftr" idx="11"/>
          </p:nvPr>
        </p:nvSpPr>
        <p:spPr>
          <a:ln/>
        </p:spPr>
        <p:txBody>
          <a:bodyPr/>
          <a:lstStyle>
            <a:lvl1pPr>
              <a:defRPr/>
            </a:lvl1pPr>
          </a:lstStyle>
          <a:p>
            <a:r>
              <a:rPr lang="en-GB"/>
              <a:t>Tuncer Baykas (Ofinno)</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9B0D65C8-A0CA-4DDA-83BB-897866218593}" type="slidenum">
              <a:rPr lang="en-GB" smtClean="0"/>
              <a:pPr/>
              <a:t>‹#›</a:t>
            </a:fld>
            <a:endParaRPr lang="en-GB"/>
          </a:p>
        </p:txBody>
      </p:sp>
    </p:spTree>
    <p:extLst>
      <p:ext uri="{BB962C8B-B14F-4D97-AF65-F5344CB8AC3E}">
        <p14:creationId xmlns:p14="http://schemas.microsoft.com/office/powerpoint/2010/main" val="1184787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914401" y="685801"/>
            <a:ext cx="10361084"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2051" name="Rectangle 2"/>
          <p:cNvSpPr>
            <a:spLocks noGrp="1" noChangeArrowheads="1"/>
          </p:cNvSpPr>
          <p:nvPr>
            <p:ph type="body" idx="1"/>
          </p:nvPr>
        </p:nvSpPr>
        <p:spPr bwMode="auto">
          <a:xfrm>
            <a:off x="914401" y="1981201"/>
            <a:ext cx="10361084"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8" y="333375"/>
            <a:ext cx="24997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r>
              <a:rPr lang="en-US" dirty="0"/>
              <a:t>May 2024</a:t>
            </a:r>
            <a:endParaRPr lang="en-GB" dirty="0"/>
          </a:p>
        </p:txBody>
      </p:sp>
      <p:sp>
        <p:nvSpPr>
          <p:cNvPr id="1028" name="Rectangle 4"/>
          <p:cNvSpPr>
            <a:spLocks noGrp="1" noChangeArrowheads="1"/>
          </p:cNvSpPr>
          <p:nvPr>
            <p:ph type="ftr"/>
          </p:nvPr>
        </p:nvSpPr>
        <p:spPr bwMode="auto">
          <a:xfrm>
            <a:off x="7133167" y="6566694"/>
            <a:ext cx="4246033"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200">
                <a:solidFill>
                  <a:srgbClr val="000000"/>
                </a:solidFill>
                <a:ea typeface="Arial Unicode MS" pitchFamily="34" charset="-128"/>
                <a:cs typeface="Arial Unicode MS" pitchFamily="34" charset="-128"/>
              </a:defRPr>
            </a:lvl1pPr>
          </a:lstStyle>
          <a:p>
            <a:r>
              <a:rPr lang="en-GB" dirty="0"/>
              <a:t>Tuncer Baykas (</a:t>
            </a:r>
            <a:r>
              <a:rPr lang="en-GB" dirty="0" err="1"/>
              <a:t>Ofinno</a:t>
            </a:r>
            <a:r>
              <a:rPr lang="en-GB" dirty="0"/>
              <a:t>)</a:t>
            </a:r>
          </a:p>
        </p:txBody>
      </p:sp>
      <p:sp>
        <p:nvSpPr>
          <p:cNvPr id="1029" name="Rectangle 5"/>
          <p:cNvSpPr>
            <a:spLocks noGrp="1" noChangeArrowheads="1"/>
          </p:cNvSpPr>
          <p:nvPr>
            <p:ph type="sldNum"/>
          </p:nvPr>
        </p:nvSpPr>
        <p:spPr bwMode="auto">
          <a:xfrm>
            <a:off x="5676902" y="6558296"/>
            <a:ext cx="836082" cy="18466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r>
              <a:rPr lang="en-GB"/>
              <a:t>Slide </a:t>
            </a:r>
            <a:fld id="{D09C756B-EB39-4236-ADBB-73052B179AE4}" type="slidenum">
              <a:rPr lang="en-GB" smtClean="0"/>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2400">
              <a:latin typeface="Times New Roman" pitchFamily="16" charset="0"/>
              <a:ea typeface="MS Gothic" charset="-128"/>
              <a:cs typeface="+mn-cs"/>
            </a:endParaRPr>
          </a:p>
        </p:txBody>
      </p:sp>
      <p:sp>
        <p:nvSpPr>
          <p:cNvPr id="1031" name="Rectangle 7"/>
          <p:cNvSpPr>
            <a:spLocks noChangeArrowheads="1"/>
          </p:cNvSpPr>
          <p:nvPr/>
        </p:nvSpPr>
        <p:spPr bwMode="auto">
          <a:xfrm>
            <a:off x="929218" y="6558296"/>
            <a:ext cx="459315" cy="184666"/>
          </a:xfrm>
          <a:prstGeom prst="rect">
            <a:avLst/>
          </a:prstGeom>
          <a:noFill/>
          <a:ln w="9525">
            <a:noFill/>
            <a:round/>
            <a:headEnd/>
            <a:tailEnd/>
          </a:ln>
          <a:effectLst/>
        </p:spPr>
        <p:txBody>
          <a:bodyPr wrap="squar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2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2400">
              <a:latin typeface="Times New Roman" pitchFamily="16" charset="0"/>
              <a:ea typeface="MS Gothic" charset="-128"/>
              <a:cs typeface="+mn-cs"/>
            </a:endParaRPr>
          </a:p>
        </p:txBody>
      </p:sp>
      <p:sp>
        <p:nvSpPr>
          <p:cNvPr id="10" name="Date Placeholder 3"/>
          <p:cNvSpPr txBox="1">
            <a:spLocks/>
          </p:cNvSpPr>
          <p:nvPr/>
        </p:nvSpPr>
        <p:spPr bwMode="auto">
          <a:xfrm>
            <a:off x="4775200" y="357188"/>
            <a:ext cx="6496051" cy="273050"/>
          </a:xfrm>
          <a:prstGeom prst="rect">
            <a:avLst/>
          </a:prstGeom>
          <a:noFill/>
          <a:ln w="9525">
            <a:noFill/>
            <a:round/>
            <a:headEnd/>
            <a:tailEnd/>
          </a:ln>
          <a:effectLst/>
        </p:spPr>
        <p:txBody>
          <a:bodyPr lIns="0" tIns="0" rIns="0" bIns="0" anchor="b"/>
          <a:lstStyle>
            <a:lvl1pPr>
              <a:defRPr/>
            </a:lvl1pPr>
          </a:lstStyle>
          <a:p>
            <a: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800" b="1" dirty="0">
                <a:solidFill>
                  <a:schemeClr val="tx1"/>
                </a:solidFill>
                <a:latin typeface="Times New Roman" pitchFamily="16" charset="0"/>
                <a:ea typeface="MS Gothic" charset="-128"/>
                <a:cs typeface="Arial Unicode MS" charset="0"/>
              </a:rPr>
              <a:t>doc.: IEEE 802.</a:t>
            </a:r>
            <a:r>
              <a:rPr lang="en-US" sz="1800" b="1" dirty="0">
                <a:solidFill>
                  <a:schemeClr val="tx1"/>
                </a:solidFill>
                <a:effectLst/>
              </a:rPr>
              <a:t>11-24-0928r0</a:t>
            </a:r>
            <a:endParaRPr lang="en-GB" sz="1800" b="1" dirty="0">
              <a:solidFill>
                <a:schemeClr val="tx1"/>
              </a:solidFill>
              <a:latin typeface="Times New Roman" pitchFamily="16" charset="0"/>
              <a:ea typeface="MS Gothic" charset="-128"/>
              <a:cs typeface="Arial Unicode MS" charset="0"/>
            </a:endParaRPr>
          </a:p>
        </p:txBody>
      </p:sp>
    </p:spTree>
    <p:extLst>
      <p:ext uri="{BB962C8B-B14F-4D97-AF65-F5344CB8AC3E}">
        <p14:creationId xmlns:p14="http://schemas.microsoft.com/office/powerpoint/2010/main" val="4009877954"/>
      </p:ext>
    </p:extLst>
  </p:cSld>
  <p:clrMap bg1="lt1" tx1="dk1" bg2="lt2" tx2="dk2" accent1="accent1" accent2="accent2" accent3="accent3" accent4="accent4" accent5="accent5" accent6="accent6" hlink="hlink" folHlink="folHlink"/>
  <p:sldLayoutIdLst>
    <p:sldLayoutId id="2147483735" r:id="rId1"/>
    <p:sldLayoutId id="2147483736" r:id="rId2"/>
    <p:sldLayoutId id="2147483737" r:id="rId3"/>
    <p:sldLayoutId id="2147483738" r:id="rId4"/>
    <p:sldLayoutId id="2147483739" r:id="rId5"/>
    <p:sldLayoutId id="2147483740" r:id="rId6"/>
    <p:sldLayoutId id="2147483741" r:id="rId7"/>
    <p:sldLayoutId id="2147483742" r:id="rId8"/>
    <p:sldLayoutId id="2147483743"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1" fontAlgn="base" hangingPunct="1">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1" fontAlgn="base" hangingPunct="1">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29218" y="674307"/>
            <a:ext cx="10363200" cy="749300"/>
          </a:xfrm>
          <a:ln/>
        </p:spPr>
        <p:txBody>
          <a:bodyPr>
            <a:norm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i="0" dirty="0">
                <a:solidFill>
                  <a:srgbClr val="000000"/>
                </a:solidFill>
                <a:effectLst/>
              </a:rPr>
              <a:t>802.19 WG </a:t>
            </a:r>
            <a:r>
              <a:rPr lang="en-US" dirty="0"/>
              <a:t>March </a:t>
            </a:r>
            <a:r>
              <a:rPr lang="en-US" i="0" dirty="0">
                <a:solidFill>
                  <a:srgbClr val="000000"/>
                </a:solidFill>
                <a:effectLst/>
              </a:rPr>
              <a:t>2024 Liaison Report</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2024-3-12</a:t>
            </a:r>
          </a:p>
        </p:txBody>
      </p:sp>
      <p:sp>
        <p:nvSpPr>
          <p:cNvPr id="6" name="Date Placeholder 3"/>
          <p:cNvSpPr>
            <a:spLocks noGrp="1"/>
          </p:cNvSpPr>
          <p:nvPr>
            <p:ph type="dt" idx="10"/>
          </p:nvPr>
        </p:nvSpPr>
        <p:spPr/>
        <p:txBody>
          <a:bodyPr/>
          <a:lstStyle/>
          <a:p>
            <a:r>
              <a:rPr lang="en-US" dirty="0"/>
              <a:t>May 2024</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3">
            <a:extLst>
              <a:ext uri="{FF2B5EF4-FFF2-40B4-BE49-F238E27FC236}">
                <a16:creationId xmlns:a16="http://schemas.microsoft.com/office/drawing/2014/main" id="{AFC3DD29-9CAC-4260-9BE4-AE28C71128F4}"/>
              </a:ext>
            </a:extLst>
          </p:cNvPr>
          <p:cNvGraphicFramePr>
            <a:graphicFrameLocks noChangeAspect="1"/>
          </p:cNvGraphicFramePr>
          <p:nvPr>
            <p:extLst>
              <p:ext uri="{D42A27DB-BD31-4B8C-83A1-F6EECF244321}">
                <p14:modId xmlns:p14="http://schemas.microsoft.com/office/powerpoint/2010/main" val="2587987956"/>
              </p:ext>
            </p:extLst>
          </p:nvPr>
        </p:nvGraphicFramePr>
        <p:xfrm>
          <a:off x="989013" y="2384425"/>
          <a:ext cx="9761537" cy="3003550"/>
        </p:xfrm>
        <a:graphic>
          <a:graphicData uri="http://schemas.openxmlformats.org/presentationml/2006/ole">
            <mc:AlternateContent xmlns:mc="http://schemas.openxmlformats.org/markup-compatibility/2006">
              <mc:Choice xmlns:v="urn:schemas-microsoft-com:vml" Requires="v">
                <p:oleObj name="Document" r:id="rId3" imgW="8255780" imgH="2547135" progId="Word.Document.8">
                  <p:embed/>
                </p:oleObj>
              </mc:Choice>
              <mc:Fallback>
                <p:oleObj name="Document" r:id="rId3" imgW="8255780" imgH="2547135" progId="Word.Document.8">
                  <p:embed/>
                  <p:pic>
                    <p:nvPicPr>
                      <p:cNvPr id="9" name="Object 3">
                        <a:extLst>
                          <a:ext uri="{FF2B5EF4-FFF2-40B4-BE49-F238E27FC236}">
                            <a16:creationId xmlns:a16="http://schemas.microsoft.com/office/drawing/2014/main" id="{AFC3DD29-9CAC-4260-9BE4-AE28C71128F4}"/>
                          </a:ext>
                        </a:extLst>
                      </p:cNvPr>
                      <p:cNvPicPr>
                        <a:picLocks noChangeAspect="1" noChangeArrowheads="1"/>
                      </p:cNvPicPr>
                      <p:nvPr/>
                    </p:nvPicPr>
                    <p:blipFill>
                      <a:blip r:embed="rId4"/>
                      <a:srcRect/>
                      <a:stretch>
                        <a:fillRect/>
                      </a:stretch>
                    </p:blipFill>
                    <p:spPr bwMode="auto">
                      <a:xfrm>
                        <a:off x="989013" y="2384425"/>
                        <a:ext cx="9761537" cy="3003550"/>
                      </a:xfrm>
                      <a:prstGeom prst="rect">
                        <a:avLst/>
                      </a:prstGeom>
                      <a:noFill/>
                    </p:spPr>
                  </p:pic>
                </p:oleObj>
              </mc:Fallback>
            </mc:AlternateContent>
          </a:graphicData>
        </a:graphic>
      </p:graphicFrame>
      <p:sp>
        <p:nvSpPr>
          <p:cNvPr id="2" name="Footer Placeholder 1">
            <a:extLst>
              <a:ext uri="{FF2B5EF4-FFF2-40B4-BE49-F238E27FC236}">
                <a16:creationId xmlns:a16="http://schemas.microsoft.com/office/drawing/2014/main" id="{33DA98C5-8FA1-7F0F-88B8-A194A982B9B8}"/>
              </a:ext>
            </a:extLst>
          </p:cNvPr>
          <p:cNvSpPr>
            <a:spLocks noGrp="1"/>
          </p:cNvSpPr>
          <p:nvPr>
            <p:ph type="ftr" idx="11"/>
          </p:nvPr>
        </p:nvSpPr>
        <p:spPr/>
        <p:txBody>
          <a:bodyPr/>
          <a:lstStyle/>
          <a:p>
            <a:r>
              <a:rPr lang="en-GB" dirty="0"/>
              <a:t>Tuncer Baykas (</a:t>
            </a:r>
            <a:r>
              <a:rPr lang="en-GB" dirty="0" err="1"/>
              <a:t>Ofinno</a:t>
            </a:r>
            <a:r>
              <a:rPr lang="en-GB" dirty="0"/>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normAutofit fontScale="90000"/>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IEEE 802.19 Overview</a:t>
            </a:r>
          </a:p>
        </p:txBody>
      </p:sp>
      <p:sp>
        <p:nvSpPr>
          <p:cNvPr id="4" name="Date Placeholder 3"/>
          <p:cNvSpPr>
            <a:spLocks noGrp="1"/>
          </p:cNvSpPr>
          <p:nvPr>
            <p:ph type="dt" idx="10"/>
          </p:nvPr>
        </p:nvSpPr>
        <p:spPr/>
        <p:txBody>
          <a:bodyPr/>
          <a:lstStyle/>
          <a:p>
            <a:r>
              <a:rPr lang="en-US" dirty="0"/>
              <a:t>May 2024</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2" name="Footer Placeholder 1">
            <a:extLst>
              <a:ext uri="{FF2B5EF4-FFF2-40B4-BE49-F238E27FC236}">
                <a16:creationId xmlns:a16="http://schemas.microsoft.com/office/drawing/2014/main" id="{CB63D567-62FD-4949-DA21-50CC6745EDED}"/>
              </a:ext>
            </a:extLst>
          </p:cNvPr>
          <p:cNvSpPr>
            <a:spLocks noGrp="1"/>
          </p:cNvSpPr>
          <p:nvPr>
            <p:ph type="ftr" idx="11"/>
          </p:nvPr>
        </p:nvSpPr>
        <p:spPr/>
        <p:txBody>
          <a:bodyPr/>
          <a:lstStyle/>
          <a:p>
            <a:r>
              <a:rPr lang="en-GB" dirty="0"/>
              <a:t>Tuncer Baykas (</a:t>
            </a:r>
            <a:r>
              <a:rPr lang="en-GB" dirty="0" err="1"/>
              <a:t>Ofinno</a:t>
            </a:r>
            <a:r>
              <a:rPr lang="en-GB" dirty="0"/>
              <a:t>)</a:t>
            </a:r>
          </a:p>
        </p:txBody>
      </p:sp>
      <p:sp>
        <p:nvSpPr>
          <p:cNvPr id="5" name="Content Placeholder 4">
            <a:extLst>
              <a:ext uri="{FF2B5EF4-FFF2-40B4-BE49-F238E27FC236}">
                <a16:creationId xmlns:a16="http://schemas.microsoft.com/office/drawing/2014/main" id="{7BBF4F36-0B54-E231-3296-454318BFC1D7}"/>
              </a:ext>
            </a:extLst>
          </p:cNvPr>
          <p:cNvSpPr>
            <a:spLocks noGrp="1"/>
          </p:cNvSpPr>
          <p:nvPr>
            <p:ph idx="1"/>
          </p:nvPr>
        </p:nvSpPr>
        <p:spPr>
          <a:xfrm>
            <a:off x="952501" y="1372393"/>
            <a:ext cx="10744199" cy="4113213"/>
          </a:xfrm>
        </p:spPr>
        <p:txBody>
          <a:bodyPr/>
          <a:lstStyle/>
          <a:p>
            <a:pPr marL="0">
              <a:buFont typeface="Arial" panose="020B0604020202020204" pitchFamily="34" charset="0"/>
              <a:buChar char="•"/>
            </a:pPr>
            <a:r>
              <a:rPr lang="en-US" b="0" i="0" dirty="0">
                <a:solidFill>
                  <a:schemeClr val="tx1"/>
                </a:solidFill>
                <a:effectLst/>
                <a:latin typeface="+mj-lt"/>
              </a:rPr>
              <a:t>IEEE 802.19 group reviews coexistence assessment documents (CAD) produced by working groups developing new wireless standards for unlicensed devices.</a:t>
            </a:r>
          </a:p>
          <a:p>
            <a:pPr marL="0">
              <a:buFont typeface="Arial" panose="020B0604020202020204" pitchFamily="34" charset="0"/>
              <a:buChar char="•"/>
            </a:pPr>
            <a:r>
              <a:rPr lang="en-US" b="0" i="0" dirty="0">
                <a:solidFill>
                  <a:schemeClr val="tx1"/>
                </a:solidFill>
                <a:effectLst/>
                <a:latin typeface="+mj-lt"/>
              </a:rPr>
              <a:t>IEEE 802.19 develops standards for coexistence between wireless standards of unlicensed devices.</a:t>
            </a:r>
          </a:p>
          <a:p>
            <a:pPr marL="0">
              <a:buFont typeface="Arial" panose="020B0604020202020204" pitchFamily="34" charset="0"/>
              <a:buChar char="•"/>
            </a:pPr>
            <a:r>
              <a:rPr lang="en-US" b="0" dirty="0">
                <a:solidFill>
                  <a:schemeClr val="tx1"/>
                </a:solidFill>
                <a:latin typeface="+mj-lt"/>
              </a:rPr>
              <a:t>Group has 53 voters as of May 2024.</a:t>
            </a:r>
          </a:p>
          <a:p>
            <a:pPr marL="0">
              <a:buFont typeface="Arial" panose="020B0604020202020204" pitchFamily="34" charset="0"/>
              <a:buChar char="•"/>
            </a:pPr>
            <a:r>
              <a:rPr lang="en-US" b="0" dirty="0">
                <a:solidFill>
                  <a:schemeClr val="tx1"/>
                </a:solidFill>
                <a:latin typeface="+mj-lt"/>
              </a:rPr>
              <a:t>Officers before elections</a:t>
            </a:r>
          </a:p>
          <a:p>
            <a:pPr marL="0" indent="0"/>
            <a:br>
              <a:rPr lang="en-US" b="1" i="0" dirty="0">
                <a:solidFill>
                  <a:srgbClr val="006699"/>
                </a:solidFill>
                <a:effectLst/>
                <a:latin typeface="+mj-lt"/>
              </a:rPr>
            </a:br>
            <a:endParaRPr lang="en-US" dirty="0">
              <a:latin typeface="+mj-lt"/>
            </a:endParaRPr>
          </a:p>
        </p:txBody>
      </p:sp>
      <p:graphicFrame>
        <p:nvGraphicFramePr>
          <p:cNvPr id="9" name="Table 7">
            <a:extLst>
              <a:ext uri="{FF2B5EF4-FFF2-40B4-BE49-F238E27FC236}">
                <a16:creationId xmlns:a16="http://schemas.microsoft.com/office/drawing/2014/main" id="{90E2F7A2-55B5-C834-B4F4-64DA3E80B288}"/>
              </a:ext>
            </a:extLst>
          </p:cNvPr>
          <p:cNvGraphicFramePr>
            <a:graphicFrameLocks/>
          </p:cNvGraphicFramePr>
          <p:nvPr>
            <p:extLst>
              <p:ext uri="{D42A27DB-BD31-4B8C-83A1-F6EECF244321}">
                <p14:modId xmlns:p14="http://schemas.microsoft.com/office/powerpoint/2010/main" val="2655086627"/>
              </p:ext>
            </p:extLst>
          </p:nvPr>
        </p:nvGraphicFramePr>
        <p:xfrm>
          <a:off x="1950775" y="4267200"/>
          <a:ext cx="8288336" cy="1981200"/>
        </p:xfrm>
        <a:graphic>
          <a:graphicData uri="http://schemas.openxmlformats.org/drawingml/2006/table">
            <a:tbl>
              <a:tblPr firstRow="1" bandRow="1">
                <a:tableStyleId>{21E4AEA4-8DFA-4A89-87EB-49C32662AFE0}</a:tableStyleId>
              </a:tblPr>
              <a:tblGrid>
                <a:gridCol w="4144168">
                  <a:extLst>
                    <a:ext uri="{9D8B030D-6E8A-4147-A177-3AD203B41FA5}">
                      <a16:colId xmlns:a16="http://schemas.microsoft.com/office/drawing/2014/main" val="189339927"/>
                    </a:ext>
                  </a:extLst>
                </a:gridCol>
                <a:gridCol w="4144168">
                  <a:extLst>
                    <a:ext uri="{9D8B030D-6E8A-4147-A177-3AD203B41FA5}">
                      <a16:colId xmlns:a16="http://schemas.microsoft.com/office/drawing/2014/main" val="1781321727"/>
                    </a:ext>
                  </a:extLst>
                </a:gridCol>
              </a:tblGrid>
              <a:tr h="370840">
                <a:tc>
                  <a:txBody>
                    <a:bodyPr/>
                    <a:lstStyle/>
                    <a:p>
                      <a:r>
                        <a:rPr lang="en-US" sz="2000" dirty="0">
                          <a:latin typeface="Calibri" panose="020F0502020204030204" pitchFamily="34" charset="0"/>
                          <a:cs typeface="Calibri" panose="020F0502020204030204" pitchFamily="34" charset="0"/>
                        </a:rPr>
                        <a:t>Position</a:t>
                      </a:r>
                    </a:p>
                  </a:txBody>
                  <a:tcPr/>
                </a:tc>
                <a:tc>
                  <a:txBody>
                    <a:bodyPr/>
                    <a:lstStyle/>
                    <a:p>
                      <a:r>
                        <a:rPr lang="en-US" sz="2000" dirty="0">
                          <a:latin typeface="Calibri" panose="020F0502020204030204" pitchFamily="34" charset="0"/>
                          <a:cs typeface="Calibri" panose="020F0502020204030204" pitchFamily="34" charset="0"/>
                        </a:rPr>
                        <a:t>Person</a:t>
                      </a:r>
                    </a:p>
                  </a:txBody>
                  <a:tcPr/>
                </a:tc>
                <a:extLst>
                  <a:ext uri="{0D108BD9-81ED-4DB2-BD59-A6C34878D82A}">
                    <a16:rowId xmlns:a16="http://schemas.microsoft.com/office/drawing/2014/main" val="1368241674"/>
                  </a:ext>
                </a:extLst>
              </a:tr>
              <a:tr h="370840">
                <a:tc>
                  <a:txBody>
                    <a:bodyPr/>
                    <a:lstStyle/>
                    <a:p>
                      <a:r>
                        <a:rPr lang="en-US" sz="2000" dirty="0">
                          <a:latin typeface="Calibri" panose="020F0502020204030204" pitchFamily="34" charset="0"/>
                          <a:cs typeface="Calibri" panose="020F0502020204030204" pitchFamily="34" charset="0"/>
                        </a:rPr>
                        <a:t>Working Group Chair</a:t>
                      </a:r>
                    </a:p>
                  </a:txBody>
                  <a:tcPr/>
                </a:tc>
                <a:tc>
                  <a:txBody>
                    <a:bodyPr/>
                    <a:lstStyle/>
                    <a:p>
                      <a:r>
                        <a:rPr lang="en-US" sz="2000" dirty="0">
                          <a:latin typeface="Calibri" panose="020F0502020204030204" pitchFamily="34" charset="0"/>
                          <a:cs typeface="Calibri" panose="020F0502020204030204" pitchFamily="34" charset="0"/>
                        </a:rPr>
                        <a:t>Tuncer Baykas (</a:t>
                      </a:r>
                      <a:r>
                        <a:rPr lang="en-US" sz="2000" dirty="0" err="1">
                          <a:latin typeface="Calibri" panose="020F0502020204030204" pitchFamily="34" charset="0"/>
                          <a:cs typeface="Calibri" panose="020F0502020204030204" pitchFamily="34" charset="0"/>
                        </a:rPr>
                        <a:t>Ofinno</a:t>
                      </a:r>
                      <a:r>
                        <a:rPr lang="en-US" sz="2000" dirty="0">
                          <a:latin typeface="Calibri" panose="020F0502020204030204" pitchFamily="34" charset="0"/>
                          <a:cs typeface="Calibri" panose="020F0502020204030204" pitchFamily="34" charset="0"/>
                        </a:rPr>
                        <a:t>) </a:t>
                      </a:r>
                    </a:p>
                  </a:txBody>
                  <a:tcPr/>
                </a:tc>
                <a:extLst>
                  <a:ext uri="{0D108BD9-81ED-4DB2-BD59-A6C34878D82A}">
                    <a16:rowId xmlns:a16="http://schemas.microsoft.com/office/drawing/2014/main" val="271438856"/>
                  </a:ext>
                </a:extLst>
              </a:tr>
              <a:tr h="0">
                <a:tc>
                  <a:txBody>
                    <a:bodyPr/>
                    <a:lstStyle/>
                    <a:p>
                      <a:r>
                        <a:rPr lang="en-US" sz="2000" dirty="0">
                          <a:latin typeface="Calibri" panose="020F0502020204030204" pitchFamily="34" charset="0"/>
                          <a:cs typeface="Calibri" panose="020F0502020204030204" pitchFamily="34" charset="0"/>
                        </a:rPr>
                        <a:t>Working Group Vice Chair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latin typeface="Calibri" panose="020F0502020204030204" pitchFamily="34" charset="0"/>
                          <a:cs typeface="Calibri" panose="020F0502020204030204" pitchFamily="34" charset="0"/>
                        </a:rPr>
                        <a:t>Steve </a:t>
                      </a:r>
                      <a:r>
                        <a:rPr lang="en-US" sz="2000" dirty="0" err="1">
                          <a:latin typeface="Calibri" panose="020F0502020204030204" pitchFamily="34" charset="0"/>
                          <a:cs typeface="Calibri" panose="020F0502020204030204" pitchFamily="34" charset="0"/>
                        </a:rPr>
                        <a:t>Shellhammer</a:t>
                      </a:r>
                      <a:r>
                        <a:rPr lang="en-US" sz="2000" dirty="0">
                          <a:latin typeface="Calibri" panose="020F0502020204030204" pitchFamily="34" charset="0"/>
                          <a:cs typeface="Calibri" panose="020F0502020204030204" pitchFamily="34" charset="0"/>
                        </a:rPr>
                        <a:t> (Qualcomm)</a:t>
                      </a:r>
                    </a:p>
                  </a:txBody>
                  <a:tcPr/>
                </a:tc>
                <a:extLst>
                  <a:ext uri="{0D108BD9-81ED-4DB2-BD59-A6C34878D82A}">
                    <a16:rowId xmlns:a16="http://schemas.microsoft.com/office/drawing/2014/main" val="1117612258"/>
                  </a:ext>
                </a:extLst>
              </a:tr>
              <a:tr h="370840">
                <a:tc>
                  <a:txBody>
                    <a:bodyPr/>
                    <a:lstStyle/>
                    <a:p>
                      <a:r>
                        <a:rPr lang="en-US" sz="2000" dirty="0">
                          <a:latin typeface="Calibri" panose="020F0502020204030204" pitchFamily="34" charset="0"/>
                          <a:cs typeface="Calibri" panose="020F0502020204030204" pitchFamily="34" charset="0"/>
                        </a:rPr>
                        <a:t>Liaison To/From 802.11</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2000" dirty="0">
                          <a:latin typeface="Calibri" panose="020F0502020204030204" pitchFamily="34" charset="0"/>
                          <a:cs typeface="Calibri" panose="020F0502020204030204" pitchFamily="34" charset="0"/>
                        </a:rPr>
                        <a:t>Tuncer Baykas (</a:t>
                      </a:r>
                      <a:r>
                        <a:rPr lang="en-US" sz="2000" dirty="0" err="1">
                          <a:latin typeface="Calibri" panose="020F0502020204030204" pitchFamily="34" charset="0"/>
                          <a:cs typeface="Calibri" panose="020F0502020204030204" pitchFamily="34" charset="0"/>
                        </a:rPr>
                        <a:t>Ofinno</a:t>
                      </a:r>
                      <a:r>
                        <a:rPr lang="en-US" sz="2000" dirty="0">
                          <a:latin typeface="Calibri" panose="020F0502020204030204" pitchFamily="34" charset="0"/>
                          <a:cs typeface="Calibri" panose="020F0502020204030204" pitchFamily="34" charset="0"/>
                        </a:rPr>
                        <a:t>)</a:t>
                      </a:r>
                    </a:p>
                  </a:txBody>
                  <a:tcPr/>
                </a:tc>
                <a:extLst>
                  <a:ext uri="{0D108BD9-81ED-4DB2-BD59-A6C34878D82A}">
                    <a16:rowId xmlns:a16="http://schemas.microsoft.com/office/drawing/2014/main" val="1369687732"/>
                  </a:ext>
                </a:extLst>
              </a:tr>
              <a:tr h="370840">
                <a:tc>
                  <a:txBody>
                    <a:bodyPr/>
                    <a:lstStyle/>
                    <a:p>
                      <a:r>
                        <a:rPr lang="en-US" sz="2000" dirty="0">
                          <a:latin typeface="Calibri" panose="020F0502020204030204" pitchFamily="34" charset="0"/>
                          <a:cs typeface="Calibri" panose="020F0502020204030204" pitchFamily="34" charset="0"/>
                        </a:rPr>
                        <a:t>Liaison To/From 802.15</a:t>
                      </a:r>
                    </a:p>
                  </a:txBody>
                  <a:tcPr/>
                </a:tc>
                <a:tc>
                  <a:txBody>
                    <a:bodyPr/>
                    <a:lstStyle/>
                    <a:p>
                      <a:r>
                        <a:rPr lang="en-US" sz="2000" dirty="0">
                          <a:latin typeface="Calibri" panose="020F0502020204030204" pitchFamily="34" charset="0"/>
                          <a:cs typeface="Calibri" panose="020F0502020204030204" pitchFamily="34" charset="0"/>
                        </a:rPr>
                        <a:t>Ben Rolfe (Blind Creek Associates)</a:t>
                      </a:r>
                    </a:p>
                  </a:txBody>
                  <a:tcPr/>
                </a:tc>
                <a:extLst>
                  <a:ext uri="{0D108BD9-81ED-4DB2-BD59-A6C34878D82A}">
                    <a16:rowId xmlns:a16="http://schemas.microsoft.com/office/drawing/2014/main" val="1766254693"/>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4BEFBA7E-FAE2-F78B-0BAE-25FB186B7826}"/>
              </a:ext>
            </a:extLst>
          </p:cNvPr>
          <p:cNvSpPr>
            <a:spLocks noGrp="1"/>
          </p:cNvSpPr>
          <p:nvPr>
            <p:ph type="dt" idx="10"/>
          </p:nvPr>
        </p:nvSpPr>
        <p:spPr/>
        <p:txBody>
          <a:bodyPr/>
          <a:lstStyle/>
          <a:p>
            <a:r>
              <a:rPr lang="en-US" dirty="0"/>
              <a:t>May 2024</a:t>
            </a:r>
            <a:endParaRPr lang="en-GB" dirty="0"/>
          </a:p>
        </p:txBody>
      </p:sp>
      <p:sp>
        <p:nvSpPr>
          <p:cNvPr id="5" name="Footer Placeholder 4">
            <a:extLst>
              <a:ext uri="{FF2B5EF4-FFF2-40B4-BE49-F238E27FC236}">
                <a16:creationId xmlns:a16="http://schemas.microsoft.com/office/drawing/2014/main" id="{EB59ACD1-9C33-02B7-EC18-771839F040B1}"/>
              </a:ext>
            </a:extLst>
          </p:cNvPr>
          <p:cNvSpPr>
            <a:spLocks noGrp="1"/>
          </p:cNvSpPr>
          <p:nvPr>
            <p:ph type="ftr" idx="11"/>
          </p:nvPr>
        </p:nvSpPr>
        <p:spPr/>
        <p:txBody>
          <a:bodyPr/>
          <a:lstStyle/>
          <a:p>
            <a:r>
              <a:rPr lang="en-GB"/>
              <a:t>Tuncer Baykas (Ofinno)</a:t>
            </a:r>
            <a:endParaRPr lang="en-GB" dirty="0"/>
          </a:p>
        </p:txBody>
      </p:sp>
      <p:sp>
        <p:nvSpPr>
          <p:cNvPr id="6" name="Slide Number Placeholder 5">
            <a:extLst>
              <a:ext uri="{FF2B5EF4-FFF2-40B4-BE49-F238E27FC236}">
                <a16:creationId xmlns:a16="http://schemas.microsoft.com/office/drawing/2014/main" id="{97D1FEEA-2D54-A8F4-B71F-5B6279ADB98D}"/>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7" name="Title 1">
            <a:extLst>
              <a:ext uri="{FF2B5EF4-FFF2-40B4-BE49-F238E27FC236}">
                <a16:creationId xmlns:a16="http://schemas.microsoft.com/office/drawing/2014/main" id="{2D03C1B9-7403-0407-5658-ABD7ABA12253}"/>
              </a:ext>
            </a:extLst>
          </p:cNvPr>
          <p:cNvSpPr>
            <a:spLocks noGrp="1"/>
          </p:cNvSpPr>
          <p:nvPr>
            <p:ph type="title"/>
          </p:nvPr>
        </p:nvSpPr>
        <p:spPr>
          <a:xfrm>
            <a:off x="743372" y="731522"/>
            <a:ext cx="10454909" cy="1136227"/>
          </a:xfrm>
        </p:spPr>
        <p:txBody>
          <a:bodyPr/>
          <a:lstStyle/>
          <a:p>
            <a:r>
              <a:rPr lang="en-US" sz="3200" dirty="0"/>
              <a:t>Coexistence Assessment documents</a:t>
            </a:r>
          </a:p>
        </p:txBody>
      </p:sp>
      <p:sp>
        <p:nvSpPr>
          <p:cNvPr id="8" name="Content Placeholder 2">
            <a:extLst>
              <a:ext uri="{FF2B5EF4-FFF2-40B4-BE49-F238E27FC236}">
                <a16:creationId xmlns:a16="http://schemas.microsoft.com/office/drawing/2014/main" id="{AD330CA7-E0BB-9580-6E63-1CE76CBBF479}"/>
              </a:ext>
            </a:extLst>
          </p:cNvPr>
          <p:cNvSpPr>
            <a:spLocks noGrp="1"/>
          </p:cNvSpPr>
          <p:nvPr>
            <p:ph idx="1"/>
          </p:nvPr>
        </p:nvSpPr>
        <p:spPr>
          <a:xfrm>
            <a:off x="731520" y="2113282"/>
            <a:ext cx="10469880" cy="4387427"/>
          </a:xfrm>
        </p:spPr>
        <p:txBody>
          <a:bodyPr/>
          <a:lstStyle/>
          <a:p>
            <a:r>
              <a:rPr lang="en-US" sz="2400" dirty="0"/>
              <a:t>There were no ballots on Coexistence Assessment documents since the  March session</a:t>
            </a:r>
          </a:p>
          <a:p>
            <a:endParaRPr lang="en-US" sz="2400" dirty="0"/>
          </a:p>
        </p:txBody>
      </p:sp>
    </p:spTree>
    <p:extLst>
      <p:ext uri="{BB962C8B-B14F-4D97-AF65-F5344CB8AC3E}">
        <p14:creationId xmlns:p14="http://schemas.microsoft.com/office/powerpoint/2010/main" val="2602274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5">
            <a:extLst>
              <a:ext uri="{FF2B5EF4-FFF2-40B4-BE49-F238E27FC236}">
                <a16:creationId xmlns:a16="http://schemas.microsoft.com/office/drawing/2014/main" id="{E910CDB2-C764-4522-8019-692D594FF976}"/>
              </a:ext>
            </a:extLst>
          </p:cNvPr>
          <p:cNvSpPr>
            <a:spLocks noGrp="1"/>
          </p:cNvSpPr>
          <p:nvPr>
            <p:ph type="dt" idx="10"/>
          </p:nvPr>
        </p:nvSpPr>
        <p:spPr/>
        <p:txBody>
          <a:bodyPr/>
          <a:lstStyle/>
          <a:p>
            <a:r>
              <a:rPr lang="en-US" dirty="0"/>
              <a:t>May 2024</a:t>
            </a:r>
            <a:endParaRPr lang="en-GB" dirty="0"/>
          </a:p>
        </p:txBody>
      </p:sp>
      <p:sp>
        <p:nvSpPr>
          <p:cNvPr id="4" name="Slide Number Placeholder 3">
            <a:extLst>
              <a:ext uri="{FF2B5EF4-FFF2-40B4-BE49-F238E27FC236}">
                <a16:creationId xmlns:a16="http://schemas.microsoft.com/office/drawing/2014/main" id="{F8B9CDC4-C5A6-488A-B56A-4C64EBBF2C8D}"/>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2" name="Footer Placeholder 1">
            <a:extLst>
              <a:ext uri="{FF2B5EF4-FFF2-40B4-BE49-F238E27FC236}">
                <a16:creationId xmlns:a16="http://schemas.microsoft.com/office/drawing/2014/main" id="{A747BFEA-F926-A237-4742-7542ACBCC498}"/>
              </a:ext>
            </a:extLst>
          </p:cNvPr>
          <p:cNvSpPr>
            <a:spLocks noGrp="1"/>
          </p:cNvSpPr>
          <p:nvPr>
            <p:ph type="ftr" idx="11"/>
          </p:nvPr>
        </p:nvSpPr>
        <p:spPr/>
        <p:txBody>
          <a:bodyPr/>
          <a:lstStyle/>
          <a:p>
            <a:r>
              <a:rPr lang="en-GB" dirty="0"/>
              <a:t>Tuncer Baykas (</a:t>
            </a:r>
            <a:r>
              <a:rPr lang="en-GB" dirty="0" err="1"/>
              <a:t>Ofinno</a:t>
            </a:r>
            <a:r>
              <a:rPr lang="en-GB" dirty="0"/>
              <a:t>)</a:t>
            </a:r>
          </a:p>
        </p:txBody>
      </p:sp>
      <p:sp>
        <p:nvSpPr>
          <p:cNvPr id="9" name="Title 1">
            <a:extLst>
              <a:ext uri="{FF2B5EF4-FFF2-40B4-BE49-F238E27FC236}">
                <a16:creationId xmlns:a16="http://schemas.microsoft.com/office/drawing/2014/main" id="{7973B5C0-2F64-7811-60C5-5D7690000B09}"/>
              </a:ext>
            </a:extLst>
          </p:cNvPr>
          <p:cNvSpPr>
            <a:spLocks noGrp="1"/>
          </p:cNvSpPr>
          <p:nvPr>
            <p:ph type="title"/>
          </p:nvPr>
        </p:nvSpPr>
        <p:spPr>
          <a:xfrm>
            <a:off x="731520" y="731522"/>
            <a:ext cx="11003280" cy="1136227"/>
          </a:xfrm>
        </p:spPr>
        <p:txBody>
          <a:bodyPr/>
          <a:lstStyle/>
          <a:p>
            <a:pPr algn="ctr"/>
            <a:r>
              <a:rPr lang="en-US" dirty="0"/>
              <a:t>802.19.3a Task Group</a:t>
            </a:r>
          </a:p>
        </p:txBody>
      </p:sp>
      <p:sp>
        <p:nvSpPr>
          <p:cNvPr id="10" name="Content Placeholder 2">
            <a:extLst>
              <a:ext uri="{FF2B5EF4-FFF2-40B4-BE49-F238E27FC236}">
                <a16:creationId xmlns:a16="http://schemas.microsoft.com/office/drawing/2014/main" id="{BD202D7C-AF2F-6F7C-4390-A58235360323}"/>
              </a:ext>
            </a:extLst>
          </p:cNvPr>
          <p:cNvSpPr txBox="1">
            <a:spLocks/>
          </p:cNvSpPr>
          <p:nvPr/>
        </p:nvSpPr>
        <p:spPr bwMode="auto">
          <a:xfrm>
            <a:off x="731520" y="2113282"/>
            <a:ext cx="11003280" cy="4387427"/>
          </a:xfrm>
          <a:prstGeom prst="rect">
            <a:avLst/>
          </a:prstGeom>
          <a:noFill/>
          <a:ln w="9525">
            <a:noFill/>
            <a:round/>
            <a:headEnd/>
            <a:tailEnd/>
          </a:ln>
        </p:spPr>
        <p:txBody>
          <a:bodyPr vert="horz" wrap="square" lIns="92160" tIns="46080" rIns="92160" bIns="46080" numCol="1" anchor="b" anchorCtr="0" compatLnSpc="1">
            <a:prstTxWarp prst="textNoShape">
              <a:avLst/>
            </a:prstTxWarp>
          </a:bodyPr>
          <a:lstStyle>
            <a:lvl1pPr marL="0" indent="0" algn="l" defTabSz="449263" rtl="0" eaLnBrk="1" fontAlgn="base" hangingPunct="1">
              <a:spcBef>
                <a:spcPts val="600"/>
              </a:spcBef>
              <a:spcAft>
                <a:spcPct val="0"/>
              </a:spcAft>
              <a:buClr>
                <a:srgbClr val="000000"/>
              </a:buClr>
              <a:buSzPct val="100000"/>
              <a:buFont typeface="Times New Roman" pitchFamily="18" charset="0"/>
              <a:buNone/>
              <a:defRPr sz="2000" b="1">
                <a:solidFill>
                  <a:srgbClr val="000000"/>
                </a:solidFill>
                <a:latin typeface="+mn-lt"/>
                <a:ea typeface="+mn-ea"/>
                <a:cs typeface="MS Gothic"/>
              </a:defRPr>
            </a:lvl1pPr>
            <a:lvl2pPr marL="457200" indent="0" algn="l" defTabSz="449263" rtl="0" eaLnBrk="1" fontAlgn="base" hangingPunct="1">
              <a:spcBef>
                <a:spcPts val="500"/>
              </a:spcBef>
              <a:spcAft>
                <a:spcPct val="0"/>
              </a:spcAft>
              <a:buClr>
                <a:srgbClr val="000000"/>
              </a:buClr>
              <a:buSzPct val="100000"/>
              <a:buFont typeface="Times New Roman" pitchFamily="18" charset="0"/>
              <a:buNone/>
              <a:defRPr sz="1800">
                <a:solidFill>
                  <a:srgbClr val="000000"/>
                </a:solidFill>
                <a:latin typeface="+mn-lt"/>
                <a:ea typeface="+mn-ea"/>
                <a:cs typeface="MS Gothic"/>
              </a:defRPr>
            </a:lvl2pPr>
            <a:lvl3pPr marL="914400" indent="0" algn="l" defTabSz="449263" rtl="0" eaLnBrk="1" fontAlgn="base" hangingPunct="1">
              <a:spcBef>
                <a:spcPts val="450"/>
              </a:spcBef>
              <a:spcAft>
                <a:spcPct val="0"/>
              </a:spcAft>
              <a:buClr>
                <a:srgbClr val="000000"/>
              </a:buClr>
              <a:buSzPct val="100000"/>
              <a:buFont typeface="Times New Roman" pitchFamily="18" charset="0"/>
              <a:buNone/>
              <a:defRPr sz="1600">
                <a:solidFill>
                  <a:srgbClr val="000000"/>
                </a:solidFill>
                <a:latin typeface="+mn-lt"/>
                <a:ea typeface="+mn-ea"/>
                <a:cs typeface="MS Gothic"/>
              </a:defRPr>
            </a:lvl3pPr>
            <a:lvl4pPr marL="1371600" indent="0" algn="l" defTabSz="449263" rtl="0" eaLnBrk="1" fontAlgn="base" hangingPunct="1">
              <a:spcBef>
                <a:spcPts val="400"/>
              </a:spcBef>
              <a:spcAft>
                <a:spcPct val="0"/>
              </a:spcAft>
              <a:buClr>
                <a:srgbClr val="000000"/>
              </a:buClr>
              <a:buSzPct val="100000"/>
              <a:buFont typeface="Times New Roman" pitchFamily="18" charset="0"/>
              <a:buNone/>
              <a:defRPr sz="1400">
                <a:solidFill>
                  <a:srgbClr val="000000"/>
                </a:solidFill>
                <a:latin typeface="+mn-lt"/>
                <a:ea typeface="+mn-ea"/>
                <a:cs typeface="MS Gothic"/>
              </a:defRPr>
            </a:lvl4pPr>
            <a:lvl5pPr marL="1828800" indent="0" algn="l" defTabSz="449263" rtl="0" eaLnBrk="1" fontAlgn="base" hangingPunct="1">
              <a:spcBef>
                <a:spcPts val="400"/>
              </a:spcBef>
              <a:spcAft>
                <a:spcPct val="0"/>
              </a:spcAft>
              <a:buClr>
                <a:srgbClr val="000000"/>
              </a:buClr>
              <a:buSzPct val="100000"/>
              <a:buFont typeface="Times New Roman" pitchFamily="18" charset="0"/>
              <a:buNone/>
              <a:defRPr sz="1400">
                <a:solidFill>
                  <a:srgbClr val="000000"/>
                </a:solidFill>
                <a:latin typeface="+mn-lt"/>
                <a:ea typeface="+mn-ea"/>
                <a:cs typeface="MS Gothic"/>
              </a:defRPr>
            </a:lvl5pPr>
            <a:lvl6pPr marL="2286000" indent="0" algn="l" defTabSz="449263" rtl="0" eaLnBrk="1" fontAlgn="base" hangingPunct="1">
              <a:spcBef>
                <a:spcPts val="400"/>
              </a:spcBef>
              <a:spcAft>
                <a:spcPct val="0"/>
              </a:spcAft>
              <a:buClr>
                <a:srgbClr val="000000"/>
              </a:buClr>
              <a:buSzPct val="100000"/>
              <a:buFont typeface="Times New Roman" pitchFamily="16" charset="0"/>
              <a:buNone/>
              <a:defRPr sz="1400">
                <a:solidFill>
                  <a:srgbClr val="000000"/>
                </a:solidFill>
                <a:latin typeface="+mn-lt"/>
                <a:ea typeface="+mn-ea"/>
              </a:defRPr>
            </a:lvl6pPr>
            <a:lvl7pPr marL="2743200" indent="0" algn="l" defTabSz="449263" rtl="0" eaLnBrk="1" fontAlgn="base" hangingPunct="1">
              <a:spcBef>
                <a:spcPts val="400"/>
              </a:spcBef>
              <a:spcAft>
                <a:spcPct val="0"/>
              </a:spcAft>
              <a:buClr>
                <a:srgbClr val="000000"/>
              </a:buClr>
              <a:buSzPct val="100000"/>
              <a:buFont typeface="Times New Roman" pitchFamily="16" charset="0"/>
              <a:buNone/>
              <a:defRPr sz="1400">
                <a:solidFill>
                  <a:srgbClr val="000000"/>
                </a:solidFill>
                <a:latin typeface="+mn-lt"/>
                <a:ea typeface="+mn-ea"/>
              </a:defRPr>
            </a:lvl7pPr>
            <a:lvl8pPr marL="3200400" indent="0" algn="l" defTabSz="449263" rtl="0" eaLnBrk="1" fontAlgn="base" hangingPunct="1">
              <a:spcBef>
                <a:spcPts val="400"/>
              </a:spcBef>
              <a:spcAft>
                <a:spcPct val="0"/>
              </a:spcAft>
              <a:buClr>
                <a:srgbClr val="000000"/>
              </a:buClr>
              <a:buSzPct val="100000"/>
              <a:buFont typeface="Times New Roman" pitchFamily="16" charset="0"/>
              <a:buNone/>
              <a:defRPr sz="1400">
                <a:solidFill>
                  <a:srgbClr val="000000"/>
                </a:solidFill>
                <a:latin typeface="+mn-lt"/>
                <a:ea typeface="+mn-ea"/>
              </a:defRPr>
            </a:lvl8pPr>
            <a:lvl9pPr marL="3657600" indent="0" algn="l" defTabSz="449263" rtl="0" eaLnBrk="1" fontAlgn="base" hangingPunct="1">
              <a:spcBef>
                <a:spcPts val="400"/>
              </a:spcBef>
              <a:spcAft>
                <a:spcPct val="0"/>
              </a:spcAft>
              <a:buClr>
                <a:srgbClr val="000000"/>
              </a:buClr>
              <a:buSzPct val="100000"/>
              <a:buFont typeface="Times New Roman" pitchFamily="16" charset="0"/>
              <a:buNone/>
              <a:defRPr sz="1400">
                <a:solidFill>
                  <a:srgbClr val="000000"/>
                </a:solidFill>
                <a:latin typeface="+mn-lt"/>
                <a:ea typeface="+mn-ea"/>
              </a:defRPr>
            </a:lvl9pPr>
          </a:lstStyle>
          <a:p>
            <a:r>
              <a:rPr lang="en-US" sz="2400" kern="0" dirty="0"/>
              <a:t>Task Group 3a started its activities </a:t>
            </a:r>
          </a:p>
          <a:p>
            <a:r>
              <a:rPr lang="en-US" sz="2400" kern="0" dirty="0"/>
              <a:t>Ben Rolfe has been confirmed as Task Group 3a chair</a:t>
            </a:r>
          </a:p>
          <a:p>
            <a:r>
              <a:rPr lang="en-US" sz="2400" kern="0" dirty="0"/>
              <a:t>Scope of the project: This amendment updates and expands coexistence recommendations to address new market requirements, increasing data traffic, greater device density of devices, and increased potential for congestion based on both IEEE Std 802.11-2020 and IEEE Std 802.15.4 sub-1 GHz standards. This amendment includes recommendations with respect to new devices, as well as compatibility with deployed legacy devices</a:t>
            </a:r>
          </a:p>
          <a:p>
            <a:endParaRPr lang="en-US" sz="2400" kern="0" dirty="0"/>
          </a:p>
          <a:p>
            <a:endParaRPr lang="en-US" sz="2400" kern="0" dirty="0"/>
          </a:p>
          <a:p>
            <a:endParaRPr lang="en-US" sz="2400" kern="0" dirty="0"/>
          </a:p>
        </p:txBody>
      </p:sp>
    </p:spTree>
    <p:extLst>
      <p:ext uri="{BB962C8B-B14F-4D97-AF65-F5344CB8AC3E}">
        <p14:creationId xmlns:p14="http://schemas.microsoft.com/office/powerpoint/2010/main" val="32714621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5">
            <a:extLst>
              <a:ext uri="{FF2B5EF4-FFF2-40B4-BE49-F238E27FC236}">
                <a16:creationId xmlns:a16="http://schemas.microsoft.com/office/drawing/2014/main" id="{E910CDB2-C764-4522-8019-692D594FF976}"/>
              </a:ext>
            </a:extLst>
          </p:cNvPr>
          <p:cNvSpPr>
            <a:spLocks noGrp="1"/>
          </p:cNvSpPr>
          <p:nvPr>
            <p:ph type="dt" idx="10"/>
          </p:nvPr>
        </p:nvSpPr>
        <p:spPr/>
        <p:txBody>
          <a:bodyPr/>
          <a:lstStyle/>
          <a:p>
            <a:r>
              <a:rPr lang="en-US" dirty="0"/>
              <a:t>May 2024</a:t>
            </a:r>
            <a:endParaRPr lang="en-GB" dirty="0"/>
          </a:p>
        </p:txBody>
      </p:sp>
      <p:sp>
        <p:nvSpPr>
          <p:cNvPr id="4" name="Slide Number Placeholder 3">
            <a:extLst>
              <a:ext uri="{FF2B5EF4-FFF2-40B4-BE49-F238E27FC236}">
                <a16:creationId xmlns:a16="http://schemas.microsoft.com/office/drawing/2014/main" id="{F8B9CDC4-C5A6-488A-B56A-4C64EBBF2C8D}"/>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2" name="Footer Placeholder 1">
            <a:extLst>
              <a:ext uri="{FF2B5EF4-FFF2-40B4-BE49-F238E27FC236}">
                <a16:creationId xmlns:a16="http://schemas.microsoft.com/office/drawing/2014/main" id="{A747BFEA-F926-A237-4742-7542ACBCC498}"/>
              </a:ext>
            </a:extLst>
          </p:cNvPr>
          <p:cNvSpPr>
            <a:spLocks noGrp="1"/>
          </p:cNvSpPr>
          <p:nvPr>
            <p:ph type="ftr" idx="11"/>
          </p:nvPr>
        </p:nvSpPr>
        <p:spPr/>
        <p:txBody>
          <a:bodyPr/>
          <a:lstStyle/>
          <a:p>
            <a:r>
              <a:rPr lang="en-GB" dirty="0"/>
              <a:t>Tuncer Baykas (</a:t>
            </a:r>
            <a:r>
              <a:rPr lang="en-GB" dirty="0" err="1"/>
              <a:t>Ofinno</a:t>
            </a:r>
            <a:r>
              <a:rPr lang="en-GB" dirty="0"/>
              <a:t>)</a:t>
            </a:r>
          </a:p>
        </p:txBody>
      </p:sp>
      <p:sp>
        <p:nvSpPr>
          <p:cNvPr id="3" name="Title 1">
            <a:extLst>
              <a:ext uri="{FF2B5EF4-FFF2-40B4-BE49-F238E27FC236}">
                <a16:creationId xmlns:a16="http://schemas.microsoft.com/office/drawing/2014/main" id="{77B6FFBE-B6A9-BF07-6370-DE5F5B631685}"/>
              </a:ext>
            </a:extLst>
          </p:cNvPr>
          <p:cNvSpPr>
            <a:spLocks noGrp="1"/>
          </p:cNvSpPr>
          <p:nvPr>
            <p:ph type="title"/>
          </p:nvPr>
        </p:nvSpPr>
        <p:spPr>
          <a:xfrm>
            <a:off x="914401" y="685801"/>
            <a:ext cx="10361084" cy="609599"/>
          </a:xfrm>
        </p:spPr>
        <p:txBody>
          <a:bodyPr wrap="square" anchor="ctr">
            <a:normAutofit/>
          </a:bodyPr>
          <a:lstStyle/>
          <a:p>
            <a:pPr algn="ctr"/>
            <a:r>
              <a:rPr kumimoji="0" lang="en-GB" sz="3200" b="1" i="0" u="none" strike="noStrike" kern="0" cap="none" spc="0" normalizeH="0" baseline="0" noProof="0" dirty="0">
                <a:ln>
                  <a:noFill/>
                </a:ln>
                <a:solidFill>
                  <a:srgbClr val="000000"/>
                </a:solidFill>
                <a:effectLst/>
                <a:uLnTx/>
                <a:uFillTx/>
                <a:latin typeface="Times New Roman"/>
                <a:ea typeface="MS Gothic"/>
              </a:rPr>
              <a:t>May 2024</a:t>
            </a:r>
            <a:endParaRPr lang="en-US" dirty="0"/>
          </a:p>
        </p:txBody>
      </p:sp>
      <p:pic>
        <p:nvPicPr>
          <p:cNvPr id="5" name="Picture 4">
            <a:extLst>
              <a:ext uri="{FF2B5EF4-FFF2-40B4-BE49-F238E27FC236}">
                <a16:creationId xmlns:a16="http://schemas.microsoft.com/office/drawing/2014/main" id="{9C550C75-7AF4-6C69-0D94-97E26C0FFFE9}"/>
              </a:ext>
            </a:extLst>
          </p:cNvPr>
          <p:cNvPicPr>
            <a:picLocks noChangeAspect="1"/>
          </p:cNvPicPr>
          <p:nvPr/>
        </p:nvPicPr>
        <p:blipFill>
          <a:blip r:embed="rId2"/>
          <a:stretch>
            <a:fillRect/>
          </a:stretch>
        </p:blipFill>
        <p:spPr>
          <a:xfrm>
            <a:off x="2182919" y="2208149"/>
            <a:ext cx="7330440" cy="1714500"/>
          </a:xfrm>
          <a:prstGeom prst="rect">
            <a:avLst/>
          </a:prstGeom>
        </p:spPr>
      </p:pic>
    </p:spTree>
    <p:extLst>
      <p:ext uri="{BB962C8B-B14F-4D97-AF65-F5344CB8AC3E}">
        <p14:creationId xmlns:p14="http://schemas.microsoft.com/office/powerpoint/2010/main" val="2330703893"/>
      </p:ext>
    </p:extLst>
  </p:cSld>
  <p:clrMapOvr>
    <a:masterClrMapping/>
  </p:clrMapOvr>
</p:sld>
</file>

<file path=ppt/theme/theme1.xml><?xml version="1.0" encoding="utf-8"?>
<a:theme xmlns:a="http://schemas.openxmlformats.org/drawingml/2006/main" name="802-11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3" ma:contentTypeDescription="Create a new document." ma:contentTypeScope="" ma:versionID="016e7857fdb711c59c6a098e7e3cf67d">
  <xsd:schema xmlns:xsd="http://www.w3.org/2001/XMLSchema" xmlns:xs="http://www.w3.org/2001/XMLSchema" xmlns:p="http://schemas.microsoft.com/office/2006/metadata/properties" xmlns:ns3="cc9c437c-ae0c-4066-8d90-a0f7de786127" xmlns:ns4="ba37140e-f4c5-4a6c-a9b4-20a691ce6c8a" targetNamespace="http://schemas.microsoft.com/office/2006/metadata/properties" ma:root="true" ma:fieldsID="df51a22fee038379de0f5206ee405254" ns3:_="" ns4:_="">
    <xsd:import namespace="cc9c437c-ae0c-4066-8d90-a0f7de786127"/>
    <xsd:import namespace="ba37140e-f4c5-4a6c-a9b4-20a691ce6c8a"/>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Loca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a37140e-f4c5-4a6c-a9b4-20a691ce6c8a"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89C679E-BCDB-4A5C-A38F-ECA97E9DDB64}">
  <ds:schemaRefs>
    <ds:schemaRef ds:uri="http://purl.org/dc/dcmitype/"/>
    <ds:schemaRef ds:uri="http://schemas.openxmlformats.org/package/2006/metadata/core-properties"/>
    <ds:schemaRef ds:uri="http://purl.org/dc/terms/"/>
    <ds:schemaRef ds:uri="ba37140e-f4c5-4a6c-a9b4-20a691ce6c8a"/>
    <ds:schemaRef ds:uri="http://schemas.microsoft.com/office/2006/documentManagement/types"/>
    <ds:schemaRef ds:uri="http://schemas.microsoft.com/office/2006/metadata/properties"/>
    <ds:schemaRef ds:uri="cc9c437c-ae0c-4066-8d90-a0f7de786127"/>
    <ds:schemaRef ds:uri="http://purl.org/dc/elements/1.1/"/>
    <ds:schemaRef ds:uri="http://schemas.microsoft.com/office/infopath/2007/PartnerControls"/>
    <ds:schemaRef ds:uri="http://www.w3.org/XML/1998/namespace"/>
  </ds:schemaRefs>
</ds:datastoreItem>
</file>

<file path=customXml/itemProps2.xml><?xml version="1.0" encoding="utf-8"?>
<ds:datastoreItem xmlns:ds="http://schemas.openxmlformats.org/officeDocument/2006/customXml" ds:itemID="{BD6226DE-9941-4687-A049-5E39BD535331}">
  <ds:schemaRefs>
    <ds:schemaRef ds:uri="http://schemas.microsoft.com/sharepoint/v3/contenttype/forms"/>
  </ds:schemaRefs>
</ds:datastoreItem>
</file>

<file path=customXml/itemProps3.xml><?xml version="1.0" encoding="utf-8"?>
<ds:datastoreItem xmlns:ds="http://schemas.openxmlformats.org/officeDocument/2006/customXml" ds:itemID="{E367D09A-A537-41F5-B62F-4C5A1FAF673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9c437c-ae0c-4066-8d90-a0f7de786127"/>
    <ds:schemaRef ds:uri="ba37140e-f4c5-4a6c-a9b4-20a691ce6c8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
  <TotalTime>35595</TotalTime>
  <Words>273</Words>
  <Application>Microsoft Office PowerPoint</Application>
  <PresentationFormat>Widescreen</PresentationFormat>
  <Paragraphs>50</Paragraphs>
  <Slides>5</Slides>
  <Notes>2</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5</vt:i4>
      </vt:variant>
    </vt:vector>
  </HeadingPairs>
  <TitlesOfParts>
    <vt:vector size="10" baseType="lpstr">
      <vt:lpstr>Arial</vt:lpstr>
      <vt:lpstr>Calibri</vt:lpstr>
      <vt:lpstr>Times New Roman</vt:lpstr>
      <vt:lpstr>802-11 Theme</vt:lpstr>
      <vt:lpstr>Document</vt:lpstr>
      <vt:lpstr>802.19 WG March 2024 Liaison Report</vt:lpstr>
      <vt:lpstr>IEEE 802.19 Overview</vt:lpstr>
      <vt:lpstr>Coexistence Assessment documents</vt:lpstr>
      <vt:lpstr>802.19.3a Task Group</vt:lpstr>
      <vt:lpstr>May 2024</vt:lpstr>
    </vt:vector>
  </TitlesOfParts>
  <Company>Ofinno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January 2024 802.19 Liaison Report</dc:title>
  <dc:subject>January 2023</dc:subject>
  <dc:creator/>
  <dc:description>Tuncer Baykas (Ofinno)</dc:description>
  <cp:lastModifiedBy>Tuncer Baykas</cp:lastModifiedBy>
  <cp:revision>59</cp:revision>
  <cp:lastPrinted>1601-01-01T00:00:00Z</cp:lastPrinted>
  <dcterms:created xsi:type="dcterms:W3CDTF">2020-01-12T14:48:27Z</dcterms:created>
  <dcterms:modified xsi:type="dcterms:W3CDTF">2024-05-15T03:00:18Z</dcterms:modified>
  <cp:category>Report</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0x010100EB28163D68FE8E4D9361964FDD814FC4</vt:lpwstr>
  </property>
</Properties>
</file>