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71" r:id="rId5"/>
    <p:sldId id="269" r:id="rId6"/>
    <p:sldId id="270" r:id="rId7"/>
    <p:sldId id="266" r:id="rId8"/>
    <p:sldId id="267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43C57-85B3-9349-9862-51557E286A64}" v="5" dt="2024-05-13T07:39:06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58" autoAdjust="0"/>
    <p:restoredTop sz="94660"/>
  </p:normalViewPr>
  <p:slideViewPr>
    <p:cSldViewPr>
      <p:cViewPr varScale="1">
        <p:scale>
          <a:sx n="85" d="100"/>
          <a:sy n="85" d="100"/>
        </p:scale>
        <p:origin x="208" y="9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802.11-24/0854r0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802.11-24/0854r0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802.11-24/0854r0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MSK Performance For 802.11bp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132791"/>
              </p:ext>
            </p:extLst>
          </p:nvPr>
        </p:nvGraphicFramePr>
        <p:xfrm>
          <a:off x="993775" y="2351063"/>
          <a:ext cx="10272713" cy="287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946400" progId="Word.Document.8">
                  <p:embed/>
                </p:oleObj>
              </mc:Choice>
              <mc:Fallback>
                <p:oleObj name="Document" r:id="rId3" imgW="10439400" imgH="2946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51063"/>
                        <a:ext cx="10272713" cy="2878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“Uplink Modulations Comparison for AMP Devices”, </a:t>
            </a:r>
            <a:r>
              <a:rPr lang="en-GB" dirty="0" err="1"/>
              <a:t>Wiliot</a:t>
            </a:r>
            <a:r>
              <a:rPr lang="en-GB" dirty="0"/>
              <a:t>, 0112r0</a:t>
            </a:r>
          </a:p>
          <a:p>
            <a:r>
              <a:rPr lang="en-GB" dirty="0"/>
              <a:t>[2] Harms O. “Modulation schemes in ambient backscatter communication” [Dissertation]. 2017. (IT), Uppsala University, Mathematics and Computer Science, Department of Information Technology. </a:t>
            </a:r>
          </a:p>
          <a:p>
            <a:r>
              <a:rPr lang="en-GB" dirty="0"/>
              <a:t>[3] "Uplink FDM for AMP”, OPPO, 0851r0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 modulation is one of the first decisions the 802.11bp PHY/MAC amendment is required to make, in this presentation, we discuss the advantages of MSK for uplink modulation for 802.11bp amendment for both active and backscatter transmitters.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19571"/>
            <a:ext cx="10361084" cy="1065213"/>
          </a:xfrm>
        </p:spPr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87995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[1], we presented a comparison between possible modulations for AMP active devices (non-backscatter), as well as considered backscattered based.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According to analysis, BPSK and OFDM are </a:t>
            </a:r>
            <a:r>
              <a:rPr lang="en-GB" i="1" u="sng" dirty="0"/>
              <a:t>no-go</a:t>
            </a:r>
            <a:r>
              <a:rPr lang="en-GB" dirty="0"/>
              <a:t> for energy harvesting active devices such as 802.11bp.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power consumption and summary tables from [1] are given here for reference: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71193211-920A-3DCD-08BA-4D0F08E45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187313"/>
              </p:ext>
            </p:extLst>
          </p:nvPr>
        </p:nvGraphicFramePr>
        <p:xfrm>
          <a:off x="4295800" y="3666655"/>
          <a:ext cx="769441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934">
                  <a:extLst>
                    <a:ext uri="{9D8B030D-6E8A-4147-A177-3AD203B41FA5}">
                      <a16:colId xmlns:a16="http://schemas.microsoft.com/office/drawing/2014/main" val="3409394118"/>
                    </a:ext>
                  </a:extLst>
                </a:gridCol>
                <a:gridCol w="1380119">
                  <a:extLst>
                    <a:ext uri="{9D8B030D-6E8A-4147-A177-3AD203B41FA5}">
                      <a16:colId xmlns:a16="http://schemas.microsoft.com/office/drawing/2014/main" val="2893792486"/>
                    </a:ext>
                  </a:extLst>
                </a:gridCol>
                <a:gridCol w="1380119">
                  <a:extLst>
                    <a:ext uri="{9D8B030D-6E8A-4147-A177-3AD203B41FA5}">
                      <a16:colId xmlns:a16="http://schemas.microsoft.com/office/drawing/2014/main" val="1926161484"/>
                    </a:ext>
                  </a:extLst>
                </a:gridCol>
                <a:gridCol w="1380119">
                  <a:extLst>
                    <a:ext uri="{9D8B030D-6E8A-4147-A177-3AD203B41FA5}">
                      <a16:colId xmlns:a16="http://schemas.microsoft.com/office/drawing/2014/main" val="963531248"/>
                    </a:ext>
                  </a:extLst>
                </a:gridCol>
                <a:gridCol w="1380119">
                  <a:extLst>
                    <a:ext uri="{9D8B030D-6E8A-4147-A177-3AD203B41FA5}">
                      <a16:colId xmlns:a16="http://schemas.microsoft.com/office/drawing/2014/main" val="3784586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MSK/BFSK/4-FSK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OFDM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347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Fair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78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Energy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 </a:t>
                      </a:r>
                      <a:r>
                        <a:rPr lang="en-IL" sz="1200" b="0" dirty="0"/>
                        <a:t>[due to SNR]</a:t>
                      </a:r>
                      <a:endParaRPr lang="en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Link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b="0" dirty="0"/>
                        <a:t>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683209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EEA644-E9ED-A733-DC9A-3A7BC0E261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988668"/>
              </p:ext>
            </p:extLst>
          </p:nvPr>
        </p:nvGraphicFramePr>
        <p:xfrm>
          <a:off x="284707" y="3666655"/>
          <a:ext cx="384284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834">
                  <a:extLst>
                    <a:ext uri="{9D8B030D-6E8A-4147-A177-3AD203B41FA5}">
                      <a16:colId xmlns:a16="http://schemas.microsoft.com/office/drawing/2014/main" val="2318427287"/>
                    </a:ext>
                  </a:extLst>
                </a:gridCol>
                <a:gridCol w="1736006">
                  <a:extLst>
                    <a:ext uri="{9D8B030D-6E8A-4147-A177-3AD203B41FA5}">
                      <a16:colId xmlns:a16="http://schemas.microsoft.com/office/drawing/2014/main" val="77587456"/>
                    </a:ext>
                  </a:extLst>
                </a:gridCol>
              </a:tblGrid>
              <a:tr h="9806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Examplary total AFE power 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314099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43061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MSK/BFSK/4-FSK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53810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500uW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65252"/>
                  </a:ext>
                </a:extLst>
              </a:tr>
              <a:tr h="321756">
                <a:tc>
                  <a:txBody>
                    <a:bodyPr/>
                    <a:lstStyle/>
                    <a:p>
                      <a:r>
                        <a:rPr lang="en-IL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1.5mW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63493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6EB0-24DC-B0D3-70EA-15AF9D55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MSK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02489-A2CC-2F9C-CE1A-0701AC9E0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Nothing new: MSK is historically used by many standards for very long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Extensive long products and standard history and knowledge availability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Besides OFDM systems that traditionally have higher quality hardware, most low power standards do not implement BPSK and use MSK or FSK due to its simplicity.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MSK for backscatter already reported (e.g. for BT [2]) as well.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FFC8E-820A-1542-0539-A042DC463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8BCAD-41EB-B702-3EF5-E926678C76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CCDECF-346B-017B-7A2E-3C9F0B1B08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35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3A071953-77B2-62A0-4583-1CF63B3EF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237" y="759643"/>
            <a:ext cx="5412310" cy="29274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D27543-1AD0-1AB5-FED5-95246B1AE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762" y="3582161"/>
            <a:ext cx="5422872" cy="28269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FDD862-586E-1037-A52B-F1D7115B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2712" y="404664"/>
            <a:ext cx="10361084" cy="1065213"/>
          </a:xfrm>
        </p:spPr>
        <p:txBody>
          <a:bodyPr/>
          <a:lstStyle/>
          <a:p>
            <a:r>
              <a:rPr lang="en-IL" dirty="0"/>
              <a:t>Spectrum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A860-DC3E-8BA9-C475-C0F5F6578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121" y="1124744"/>
            <a:ext cx="656113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SSB/DSB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Simple active devices (with no more than 1 chain) can have SSB modulation for MSK,PSK,OOK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SSB is favorable in terms of spectrum efficiency and interference.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Backscatter devices usually implement DSB modulations for MSK,OOK,PSK, </a:t>
            </a:r>
            <a:r>
              <a:rPr lang="en-US" dirty="0"/>
              <a:t>d</a:t>
            </a:r>
            <a:r>
              <a:rPr lang="en-IL" dirty="0"/>
              <a:t>ue to their simplicity and for distancing from CW.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No pulse shaping is assumed, due to the simplicity of devices, nonlinearity of P</a:t>
            </a:r>
            <a:r>
              <a:rPr lang="en-US" dirty="0"/>
              <a:t>A, etc.</a:t>
            </a: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8D39F-EB63-2E1E-B1EC-18B18D03D3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97B11-AE42-F5E3-3A59-9BDB2A611C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C4690B-2750-4E64-CB8E-FF36EB8314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D90A80-9993-5D23-9C09-BE261831A9A3}"/>
              </a:ext>
            </a:extLst>
          </p:cNvPr>
          <p:cNvSpPr txBox="1"/>
          <p:nvPr/>
        </p:nvSpPr>
        <p:spPr>
          <a:xfrm>
            <a:off x="212122" y="4688444"/>
            <a:ext cx="6984775" cy="2126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L" b="1" dirty="0">
                <a:solidFill>
                  <a:srgbClr val="000000"/>
                </a:solidFill>
                <a:latin typeface="+mn-lt"/>
                <a:ea typeface="+mn-ea"/>
              </a:rPr>
              <a:t>Continues phase vs discontinues-phase</a:t>
            </a:r>
          </a:p>
          <a:p>
            <a:pPr lvl="1"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IL" sz="2000" dirty="0">
                <a:solidFill>
                  <a:srgbClr val="000000"/>
                </a:solidFill>
                <a:latin typeface="+mn-lt"/>
                <a:ea typeface="+mn-ea"/>
              </a:rPr>
              <a:t>Continues phase signals like MSK have lower out-of-band emissions compared to non-continues phase like BPSK or OOK (w.o. pulse shaping). 10-15dB differences were noticed </a:t>
            </a:r>
          </a:p>
          <a:p>
            <a:endParaRPr lang="en-I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6AAC95-84C5-A71D-7180-D24C1ECF3928}"/>
              </a:ext>
            </a:extLst>
          </p:cNvPr>
          <p:cNvSpPr txBox="1"/>
          <p:nvPr/>
        </p:nvSpPr>
        <p:spPr>
          <a:xfrm>
            <a:off x="8927766" y="2856504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CW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DE1E7-9A7E-2C6A-3E14-B9BDAA29DEBA}"/>
              </a:ext>
            </a:extLst>
          </p:cNvPr>
          <p:cNvSpPr txBox="1"/>
          <p:nvPr/>
        </p:nvSpPr>
        <p:spPr>
          <a:xfrm>
            <a:off x="9749986" y="1409124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10dB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48B85B4-AA0E-39B4-A03E-862363B7D9E0}"/>
              </a:ext>
            </a:extLst>
          </p:cNvPr>
          <p:cNvCxnSpPr>
            <a:cxnSpLocks/>
          </p:cNvCxnSpPr>
          <p:nvPr/>
        </p:nvCxnSpPr>
        <p:spPr bwMode="auto">
          <a:xfrm>
            <a:off x="9768408" y="1409124"/>
            <a:ext cx="0" cy="5797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BB834D7-A011-D1A0-083F-2889D01D2FEB}"/>
              </a:ext>
            </a:extLst>
          </p:cNvPr>
          <p:cNvCxnSpPr/>
          <p:nvPr/>
        </p:nvCxnSpPr>
        <p:spPr bwMode="auto">
          <a:xfrm>
            <a:off x="9624392" y="4581128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5064B3C-AF06-D584-2B9C-40F1CCBD8E4A}"/>
              </a:ext>
            </a:extLst>
          </p:cNvPr>
          <p:cNvSpPr txBox="1"/>
          <p:nvPr/>
        </p:nvSpPr>
        <p:spPr>
          <a:xfrm>
            <a:off x="8821173" y="475218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15dB</a:t>
            </a:r>
          </a:p>
        </p:txBody>
      </p:sp>
    </p:spTree>
    <p:extLst>
      <p:ext uri="{BB962C8B-B14F-4D97-AF65-F5344CB8AC3E}">
        <p14:creationId xmlns:p14="http://schemas.microsoft.com/office/powerpoint/2010/main" val="248338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D455-3AF0-B3F2-BE37-6E72AA0C7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Issues To Consider for Spectrum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3074A-8BF3-DF4D-F5CA-179FA76B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is important to allow spectrally efficient transmissions for 802.11bp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Longer distances compared to RFID but with same density of devices </a:t>
            </a:r>
            <a:r>
              <a:rPr lang="en-IL" dirty="0">
                <a:sym typeface="Wingdings" pitchFamily="2" charset="2"/>
              </a:rPr>
              <a:t>results with more devices per reader.</a:t>
            </a: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FDM should be considered for the expected amount of devices ([3])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Energizing signals are broadcasted, so uplink is the bottleneck and FDM can be useful.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Minimal interference to/from legacy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Eventhough the AIoT devices transmit with very low power, we still should aim to minimize interference for the busy 2.4 channel.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04D5A-26D6-2475-3055-3B83138672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1C08F-A2FA-CEEE-DA37-0421E0A7C2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BD2FF2-D729-7897-B246-F579908CD7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75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039D-786F-521D-2820-98D51460C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MSK Transmitter Examplery Implementations in Active and Backscatter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73113-6CCE-88A9-86FA-F4E05025E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00808"/>
            <a:ext cx="112185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Both active and backscatter MSK transmissions require 2 oscillators. One for the modulation and one for the symbol clock.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the example from previous slide, the following values should be used in the schemes below: Fc = 2414.2/2409.8MHz, Fs=9MHz, Fm=11.25/6.75MHz</a:t>
            </a:r>
            <a:endParaRPr lang="en-IL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06E07-B6F0-E2DE-1E73-BD434BCEEE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23A6F-8461-4843-2563-9FC5DEDC63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38D037-4204-72E1-5FA7-8222F34B6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4D591789-5948-FE71-9796-48B02421E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847" y="3231883"/>
            <a:ext cx="7637153" cy="322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9F73DA0-631B-06A7-416A-6C0FC93659E2}"/>
              </a:ext>
            </a:extLst>
          </p:cNvPr>
          <p:cNvSpPr txBox="1">
            <a:spLocks/>
          </p:cNvSpPr>
          <p:nvPr/>
        </p:nvSpPr>
        <p:spPr bwMode="auto">
          <a:xfrm>
            <a:off x="623392" y="3466612"/>
            <a:ext cx="4032448" cy="33360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Our analysis shows &lt;0.5% difference in power consumption and complexity between MSK to OOK-Miller2 transmitters for backscatter </a:t>
            </a:r>
            <a:r>
              <a:rPr lang="en-US" b="0" i="1" kern="0" dirty="0"/>
              <a:t>and</a:t>
            </a:r>
            <a:r>
              <a:rPr lang="en-US" b="0" kern="0" dirty="0"/>
              <a:t> active devices for the example</a:t>
            </a:r>
          </a:p>
          <a:p>
            <a:pPr marL="0" indent="0"/>
            <a:r>
              <a:rPr lang="en-US" b="0" kern="0" dirty="0"/>
              <a:t> </a:t>
            </a:r>
            <a:endParaRPr lang="en-IL" b="0" kern="0" dirty="0"/>
          </a:p>
        </p:txBody>
      </p:sp>
    </p:spTree>
    <p:extLst>
      <p:ext uri="{BB962C8B-B14F-4D97-AF65-F5344CB8AC3E}">
        <p14:creationId xmlns:p14="http://schemas.microsoft.com/office/powerpoint/2010/main" val="94330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F497F-FB58-C985-D604-1DCB567CE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82" y="469900"/>
            <a:ext cx="10361084" cy="1065213"/>
          </a:xfrm>
        </p:spPr>
        <p:txBody>
          <a:bodyPr/>
          <a:lstStyle/>
          <a:p>
            <a:r>
              <a:rPr lang="en-IL" dirty="0"/>
              <a:t>Performance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DAC36-812A-2C39-DC0D-392FF84E2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86" y="1372393"/>
            <a:ext cx="116759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Performance of uncoded MSK/BPSK/OOK are presented below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AWGN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Optimal coherent reception of the uplink </a:t>
            </a:r>
            <a:br>
              <a:rPr lang="en-IL" dirty="0"/>
            </a:br>
            <a:r>
              <a:rPr lang="en-IL" dirty="0"/>
              <a:t>signal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Noncoherent reception reduces the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MSK allows the use of efficient coherent </a:t>
            </a:r>
            <a:br>
              <a:rPr lang="en-IL" dirty="0"/>
            </a:br>
            <a:r>
              <a:rPr lang="en-IL" dirty="0"/>
              <a:t>demodulation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MSK and BPSK have the same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As expected, OOK is 3dB worse compared </a:t>
            </a:r>
            <a:br>
              <a:rPr lang="en-IL" dirty="0"/>
            </a:br>
            <a:r>
              <a:rPr lang="en-IL" dirty="0"/>
              <a:t>to both MSK/BPSK due to non-antipodal signaling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OOK relies on energy levels and is thus sensitive to gain instabilities and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Practical perfromance degradation vs MSK is more than 3dB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A1828-04FC-0C58-FA80-D83FA637CC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C5302-61E8-38AD-FEE8-7A2BCF73F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726658-162B-1DE1-313F-00B7624C74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3CF57-3A7E-36E7-5D5F-42F061F67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920" y="1724124"/>
            <a:ext cx="57658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7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2B0F-BE29-A49D-7353-61BBA218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9697C06-443D-34A7-0914-31ABA0590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553435"/>
              </p:ext>
            </p:extLst>
          </p:nvPr>
        </p:nvGraphicFramePr>
        <p:xfrm>
          <a:off x="914400" y="1981200"/>
          <a:ext cx="10361613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3871">
                  <a:extLst>
                    <a:ext uri="{9D8B030D-6E8A-4147-A177-3AD203B41FA5}">
                      <a16:colId xmlns:a16="http://schemas.microsoft.com/office/drawing/2014/main" val="354219984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304469738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860697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Backscatter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782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 Complexity + Power consumption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&lt;0.5% difference between MSK/PSK/OOK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IL" dirty="0"/>
                        <a:t>Only MSK and OOK are within limits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15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OOB emissions for FDM feasability and legacy interference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10dB advantage to MSK over OOK/BPSK w. Miller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15 dB advantage to MSK over BPSK/OOK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85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&gt;3dB degradation of OOK compared to MSK/BPSK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</a:t>
                      </a:r>
                      <a:r>
                        <a:rPr lang="en-IL" dirty="0"/>
                        <a:t>3dB degradation of OOK compared to MSK/BPSK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6351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69AD4-66F7-27D9-604C-D71ACD119A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4F67-97EA-E5B6-B61E-AEEA2A271A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8EF4A1-A09C-7A13-FD52-CDF5DB615C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4AB531-6104-7D0F-298B-7F997A589964}"/>
              </a:ext>
            </a:extLst>
          </p:cNvPr>
          <p:cNvSpPr txBox="1"/>
          <p:nvPr/>
        </p:nvSpPr>
        <p:spPr>
          <a:xfrm>
            <a:off x="926764" y="4542849"/>
            <a:ext cx="96919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Should 802.11bp consider devices that can transmit MSK modulation </a:t>
            </a:r>
            <a:b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</a:b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to the AMP-reader?</a:t>
            </a:r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20612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9954</TotalTime>
  <Words>893</Words>
  <Application>Microsoft Macintosh PowerPoint</Application>
  <PresentationFormat>Widescreen</PresentationFormat>
  <Paragraphs>144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Times New Roman</vt:lpstr>
      <vt:lpstr>Wingdings</vt:lpstr>
      <vt:lpstr>Office Theme</vt:lpstr>
      <vt:lpstr>Microsoft Word 97 - 2004 Document</vt:lpstr>
      <vt:lpstr>MSK Performance For 802.11bp</vt:lpstr>
      <vt:lpstr>Abstract</vt:lpstr>
      <vt:lpstr>Recap</vt:lpstr>
      <vt:lpstr>MSK Applicability</vt:lpstr>
      <vt:lpstr>Spectrum Comparison</vt:lpstr>
      <vt:lpstr>Issues To Consider for Spectrum Comparison</vt:lpstr>
      <vt:lpstr>MSK Transmitter Examplery Implementations in Active and Backscatter Devices</vt:lpstr>
      <vt:lpstr>Performance Simulation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MSK Performance For 802.11bp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2024-05-06T11:33:07Z</dcterms:created>
  <dcterms:modified xsi:type="dcterms:W3CDTF">2024-05-13T09:27:46Z</dcterms:modified>
  <cp:category/>
</cp:coreProperties>
</file>