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57" r:id="rId5"/>
    <p:sldId id="270" r:id="rId6"/>
    <p:sldId id="271" r:id="rId7"/>
    <p:sldId id="272" r:id="rId8"/>
    <p:sldId id="273" r:id="rId9"/>
    <p:sldId id="275" r:id="rId10"/>
    <p:sldId id="274" r:id="rId11"/>
    <p:sldId id="276" r:id="rId12"/>
    <p:sldId id="280" r:id="rId13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51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Aug.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US" altLang="en-GB" dirty="0"/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US" altLang="en-GB" dirty="0"/>
          </a:p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Aug.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US" altLang="en-GB" dirty="0"/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Aug.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Aug.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Aug.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Aug.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>
                <a:sym typeface="+mn-ea"/>
              </a:rPr>
              <a:t>Aug.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/>
              <a:t>Jerome Gu</a:t>
            </a:r>
            <a:r>
              <a:rPr lang="en-GB"/>
              <a:t>, </a:t>
            </a:r>
            <a:r>
              <a:rPr lang="en-US" altLang="en-GB"/>
              <a:t>Clourney Semiconductor</a:t>
            </a:r>
            <a:endParaRPr lang="en-US" alt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0850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1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57670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TXOP Bandwidth Expansion Related to Secondary Channel Access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165" y="184467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2024</a:t>
            </a:r>
            <a:r>
              <a:rPr lang="en-GB" sz="2000" b="0" dirty="0"/>
              <a:t>-</a:t>
            </a:r>
            <a:r>
              <a:rPr lang="en-US" altLang="en-GB" sz="2000" b="0" dirty="0"/>
              <a:t>8</a:t>
            </a:r>
            <a:r>
              <a:rPr lang="en-GB" sz="2000" b="0" dirty="0"/>
              <a:t>-</a:t>
            </a:r>
            <a:r>
              <a:rPr lang="en-US" altLang="en-GB" sz="2000" b="0" dirty="0"/>
              <a:t>19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Aug.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en-GB"/>
              <a:t>Jerome Gu</a:t>
            </a:r>
            <a:r>
              <a:rPr lang="en-GB"/>
              <a:t>, </a:t>
            </a:r>
            <a:r>
              <a:rPr lang="en-US" altLang="en-GB"/>
              <a:t>Clourney Semiconductor</a:t>
            </a:r>
            <a:endParaRPr lang="en-US" alt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27125" y="2708910"/>
          <a:ext cx="9937115" cy="9817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48510"/>
                <a:gridCol w="1953895"/>
                <a:gridCol w="1959610"/>
                <a:gridCol w="1877695"/>
                <a:gridCol w="2097405"/>
              </a:tblGrid>
              <a:tr h="25019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19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Jerome Gu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Clourney Semiconductor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jeg150@clourneysemi.com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4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Shirley Yin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19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Jason Sheng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l" fontAlgn="auto">
              <a:spcBef>
                <a:spcPts val="0"/>
              </a:spcBef>
              <a:spcAft>
                <a:spcPts val="0"/>
              </a:spcAft>
              <a:buSzPts val="1800"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[1]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11-23/0034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Non-primary Channel Utilization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Pts val="1800"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[2]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/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1419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onprimary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C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hannel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A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ccess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D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iscussions</a:t>
            </a:r>
            <a:endParaRPr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[3]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/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1913 Secondary Channel Access Operation</a:t>
            </a:r>
            <a:endParaRPr lang="en-US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4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11-23/0797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Non-primary channel access   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[5] 11-23/0961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UHR secondary channel access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[6]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11-23/1935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Secondary Channel Usage Follow Up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7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11-22/2204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Dynamic Subchannel Operation  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8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11-23/2141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Further-discussion-on-dynamic-subband-operation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9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11-23/1496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EMLSR Dynamic Subband Operation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10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11-23/1365 Discussions on Non-primary Channel Access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Pts val="1800"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 11-23/1865	Discussion on SST and A-PPDU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12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]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11-23/0631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S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econdary channel usage and secondary 20MHz channel backoff 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 </a:t>
            </a: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[13]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11-23/1951 Concurrent CCA for Non-Primary Channel Access</a:t>
            </a:r>
            <a:endParaRPr 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Tx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[14] 11-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23/2211 TXOP bandwidth expansion</a:t>
            </a: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The secondary channel access of 11bn has been discussed in several contributions.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Non-Primary Channel Access [1, 12, 13] 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Secondary channel access and media sychronization. [2, 3]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(MU-RTS)RTS/CTS, NAV [4, 5]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RU allocation [6]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Dynamic Subchannel Operation [7-9]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Extend the Non-Primary Channel Access to MLO [10]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TXOP bandwidth expansion [14]</a:t>
            </a:r>
            <a:endParaRPr lang="en-US" altLang="en-GB"/>
          </a:p>
          <a:p>
            <a:pPr marL="342900" lvl="1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400" b="1">
                <a:cs typeface="+mn-cs"/>
              </a:rPr>
              <a:t>In this contribution, we would further discuss the </a:t>
            </a:r>
            <a:r>
              <a:rPr lang="en-US" altLang="en-GB" sz="2400" b="1">
                <a:cs typeface="+mn-cs"/>
                <a:sym typeface="+mn-ea"/>
              </a:rPr>
              <a:t>TXOP bandwidth expansion problem.</a:t>
            </a:r>
            <a:endParaRPr lang="en-US" altLang="en-GB" sz="2400" b="1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Recap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>
                <a:ea typeface="宋体" panose="02010600030101010101" pitchFamily="2" charset="-122"/>
              </a:rPr>
              <a:t>Channel access with EDCA in primary channel</a:t>
            </a: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>
                <a:ea typeface="宋体" panose="02010600030101010101" pitchFamily="2" charset="-122"/>
              </a:rPr>
              <a:t>EDCA in primary channel and one CCA in both the primary channel and secondary channel before successful channel access.</a:t>
            </a: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zh-CN">
              <a:ea typeface="宋体" panose="02010600030101010101" pitchFamily="2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Aug. 2024</a:t>
            </a:r>
            <a:endParaRPr lang="en-GB" dirty="0"/>
          </a:p>
        </p:txBody>
      </p:sp>
      <p:pic>
        <p:nvPicPr>
          <p:cNvPr id="7" name="图片 6" descr="PrimaryChannelAcces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1270" y="3284855"/>
            <a:ext cx="9936480" cy="23628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GB" dirty="0">
                <a:sym typeface="+mn-ea"/>
              </a:rPr>
              <a:t> TXOP Bandwidth Expansion </a:t>
            </a:r>
            <a:r>
              <a:rPr lang="en-US" altLang="en-GB" dirty="0">
                <a:sym typeface="+mn-ea"/>
              </a:rPr>
              <a:t>Case 1</a:t>
            </a:r>
            <a:endParaRPr lang="en-US" altLang="en-GB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The AP regains the TXOP with a busy primary channel and an idle secondary channel.</a:t>
            </a:r>
            <a:endParaRPr lang="en-US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At least one CCA is needed before TXOP bandwidth expansion.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Aug. 2024</a:t>
            </a:r>
            <a:endParaRPr lang="en-GB" dirty="0"/>
          </a:p>
        </p:txBody>
      </p:sp>
      <p:pic>
        <p:nvPicPr>
          <p:cNvPr id="9" name="图片 8" descr="OneCase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6535" y="2708910"/>
            <a:ext cx="8195945" cy="30060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GB" dirty="0">
                <a:sym typeface="+mn-ea"/>
              </a:rPr>
              <a:t>TXOP Bandwidth Expansion Case 2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AP regains the TXOP of secondary channel and expands it to primary channel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One CCA is not adequate for the TXOP switching back to the primary channel, for example, due to loss of media synchronization.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Aug. 2024</a:t>
            </a:r>
            <a:endParaRPr lang="en-GB" dirty="0"/>
          </a:p>
        </p:txBody>
      </p:sp>
      <p:pic>
        <p:nvPicPr>
          <p:cNvPr id="9" name="图片 8" descr="AnotherCase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8925" y="2421255"/>
            <a:ext cx="8441055" cy="32524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TXOP</a:t>
            </a:r>
            <a:r>
              <a:rPr lang="en-US" altLang="zh-CN"/>
              <a:t> Bandwidth Expansion in Different TXOP Sharing Modes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TXOP bandwidth expansion can occur when the TXOP holder regains the channel.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AP-to-STA TXOP Sharing:  </a:t>
            </a:r>
            <a:r>
              <a:rPr lang="en-US" altLang="zh-CN"/>
              <a:t>The </a:t>
            </a:r>
            <a:r>
              <a:rPr lang="en-US" altLang="zh-CN">
                <a:sym typeface="+mn-ea"/>
              </a:rPr>
              <a:t>AP gains the </a:t>
            </a:r>
            <a:r>
              <a:rPr lang="en-US" altLang="zh-CN"/>
              <a:t>TXOP, and shares the TXOP to a non-AP STA for its uplink transmission.</a:t>
            </a:r>
            <a:endParaRPr lang="en-US" altLang="zh-CN"/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STA-to-STA TXOP Sharing</a:t>
            </a:r>
            <a:r>
              <a:rPr lang="en-US" altLang="zh-CN">
                <a:sym typeface="+mn-ea"/>
              </a:rPr>
              <a:t>: </a:t>
            </a:r>
            <a:r>
              <a:rPr lang="en-US" altLang="zh-CN"/>
              <a:t>The AP gains the TXOP, and shares the TXOP to a non-AP STA for its transmission to other STAs.</a:t>
            </a:r>
            <a:endParaRPr lang="en-US" altLang="zh-CN"/>
          </a:p>
          <a:p>
            <a:pPr lvl="1" algn="l">
              <a:buSzTx/>
              <a:buFont typeface="Arial" panose="020B0604020202020204" pitchFamily="34" charset="0"/>
              <a:buChar char="•"/>
            </a:pP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AP-to-AP TXOP sharing: The AP gains the TXOP, and shares the TXOP to another AP.</a:t>
            </a:r>
            <a:endParaRPr lang="en-US" altLang="zh-CN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/>
              <a:t>E.g., the multi-</a:t>
            </a:r>
            <a:r>
              <a:rPr lang="en-US" altLang="zh-CN"/>
              <a:t>AP coordination case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 dirty="0"/>
              <a:t>Jerome Gu, 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Aug. 2024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TXOP Bandwidth Expansion in AP-to-AP TXOP Sharing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The primary channel mismatch problem 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AP2 regains the TXOP within a shared TXOP.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 dirty="0"/>
              <a:t>Jerome Gu, 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Aug. 2024</a:t>
            </a:r>
            <a:endParaRPr lang="en-GB" dirty="0"/>
          </a:p>
        </p:txBody>
      </p:sp>
      <p:sp>
        <p:nvSpPr>
          <p:cNvPr id="9" name="文本框 8"/>
          <p:cNvSpPr txBox="1"/>
          <p:nvPr/>
        </p:nvSpPr>
        <p:spPr>
          <a:xfrm>
            <a:off x="1513205" y="2709545"/>
            <a:ext cx="400748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The primary channel and secondary channel of AP1 and AP2 overlap.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For AP1 and AP2: The TXOP of primary channel is expanded to secondary channel.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342900" indent="-342900"/>
            <a:endParaRPr lang="en-US" altLang="zh-CN" sz="1800">
              <a:solidFill>
                <a:schemeClr val="tx1"/>
              </a:solidFill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87170" y="4479925"/>
            <a:ext cx="41624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The primary channel and secondary channel of AP1 and AP2 mismatch.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For AP2: The TXOP of primary channel is expanded to secondary channel.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>
                <a:solidFill>
                  <a:schemeClr val="tx1"/>
                </a:solidFill>
                <a:sym typeface="+mn-ea"/>
              </a:rPr>
              <a:t>For AP1: The TXOP of secondary channel is expanded to primary channel.</a:t>
            </a:r>
            <a:endParaRPr lang="en-US" altLang="zh-CN" sz="1800">
              <a:solidFill>
                <a:schemeClr val="tx1"/>
              </a:solidFill>
              <a:sym typeface="+mn-ea"/>
            </a:endParaRPr>
          </a:p>
          <a:p>
            <a:pPr marL="342900" indent="-342900"/>
            <a:endParaRPr lang="en-US" altLang="zh-CN" sz="1800">
              <a:solidFill>
                <a:schemeClr val="tx1"/>
              </a:solidFill>
              <a:sym typeface="+mn-ea"/>
            </a:endParaRPr>
          </a:p>
        </p:txBody>
      </p:sp>
      <p:pic>
        <p:nvPicPr>
          <p:cNvPr id="13" name="图片 12" descr="AP1toAP2_mismatc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20690" y="4331335"/>
            <a:ext cx="6671310" cy="2168525"/>
          </a:xfrm>
          <a:prstGeom prst="rect">
            <a:avLst/>
          </a:prstGeom>
        </p:spPr>
      </p:pic>
      <p:pic>
        <p:nvPicPr>
          <p:cNvPr id="14" name="图片 13" descr="AP1toAP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540" y="2259330"/>
            <a:ext cx="6349365" cy="211010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Discussions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1101070" cy="4446905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The TXOP bandwidth expansion can occur in different TXOP sharing modes.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The TXOP bandwidth expansion</a:t>
            </a:r>
            <a:r>
              <a:rPr lang="en-US" altLang="zh-CN"/>
              <a:t> scenarios:</a:t>
            </a:r>
            <a:endParaRPr lang="en-US" altLang="zh-CN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Scenario 1: A TXOP of primary channel is expanded to seconday channel. </a:t>
            </a:r>
            <a:endParaRPr lang="en-US" altLang="zh-CN"/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Scenario 2: </a:t>
            </a:r>
            <a:r>
              <a:rPr lang="en-US" altLang="zh-CN">
                <a:cs typeface="+mn-ea"/>
                <a:sym typeface="+mn-ea"/>
              </a:rPr>
              <a:t>A TXOP of secondary channel is expanded to primary channel.</a:t>
            </a:r>
            <a:endParaRPr lang="en-US" altLang="zh-CN">
              <a:cs typeface="+mn-ea"/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Scenario 1 can recur in scenario 1, or scenario 2 can recur in scenario 2, e.g., when the primary channels overlap in AP-to-AP TXOP sharing.</a:t>
            </a:r>
            <a:endParaRPr lang="en-US" altLang="zh-CN"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Scenario 1 can recur i</a:t>
            </a:r>
            <a:r>
              <a:rPr lang="en-US" altLang="zh-CN">
                <a:sym typeface="+mn-ea"/>
              </a:rPr>
              <a:t>n scenario 2, or scenario 2 can recur in scenario 1, e.g., when the primary channels mismatch in AP-to-AP TXOP sharing.</a:t>
            </a:r>
            <a:endParaRPr lang="en-US" altLang="zh-CN">
              <a:sym typeface="+mn-ea"/>
            </a:endParaRPr>
          </a:p>
          <a:p>
            <a:pPr marL="342900" lvl="1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 sz="2400" b="1">
                <a:cs typeface="+mn-cs"/>
              </a:rPr>
              <a:t>A simple and general rule is needed, to enable the TXOP bandwidth expansion.</a:t>
            </a:r>
            <a:endParaRPr lang="en-US" altLang="zh-CN" sz="2400" b="1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Eg., whether to take CCA or back-off before the expansion.  </a:t>
            </a:r>
            <a:endParaRPr lang="en-US" altLang="zh-CN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>
                <a:cs typeface="+mn-ea"/>
              </a:rPr>
              <a:t>The N</a:t>
            </a:r>
            <a:r>
              <a:rPr lang="en-US" altLang="zh-CN"/>
              <a:t>AV of primary channel can be considered for scenario 2.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 dirty="0"/>
              <a:t>Jerome Gu, 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Aug. 2024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The TXOP bandwidth expansion is discussed for the secondary channel accesss problem.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A </a:t>
            </a:r>
            <a:r>
              <a:rPr lang="en-US" altLang="zh-CN">
                <a:sym typeface="+mn-ea"/>
              </a:rPr>
              <a:t>simple and </a:t>
            </a:r>
            <a:r>
              <a:rPr lang="en-US" altLang="zh-CN"/>
              <a:t>general rule for </a:t>
            </a:r>
            <a:r>
              <a:rPr lang="en-US" altLang="zh-CN">
                <a:sym typeface="+mn-ea"/>
              </a:rPr>
              <a:t>TXOP expansion is to be studied.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Aug. 2024</a:t>
            </a:r>
            <a:endParaRPr lang="en-GB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79e4104f-2834-486f-b082-c8f3256df5d7}"/>
  <p:tag name="TABLE_ENDDRAG_ORIGIN_RECT" val="775*177"/>
  <p:tag name="TABLE_ENDDRAG_RECT" val="88*325*775*177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4303</Words>
  <Application>WPS 演示</Application>
  <PresentationFormat>Widescreen</PresentationFormat>
  <Paragraphs>200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MS Gothic</vt:lpstr>
      <vt:lpstr>Arial Unicode MS</vt:lpstr>
      <vt:lpstr>Times New Roman</vt:lpstr>
      <vt:lpstr>微软雅黑</vt:lpstr>
      <vt:lpstr>Calibri</vt:lpstr>
      <vt:lpstr>Office Theme</vt:lpstr>
      <vt:lpstr>TXOP Bandwidth Expansion Related to Secondary Channel Access</vt:lpstr>
      <vt:lpstr>Introduction</vt:lpstr>
      <vt:lpstr>Recap</vt:lpstr>
      <vt:lpstr> TXOP Bandwidth Expansion Case 1</vt:lpstr>
      <vt:lpstr>TXOP Bandwidth Expansion Case 2</vt:lpstr>
      <vt:lpstr>TXOP Bandwidth Expansion in Different TXOP Sharing Modes</vt:lpstr>
      <vt:lpstr>TXOP Bandwidth Expansion in AP-to-AP TXOP Sharing</vt:lpstr>
      <vt:lpstr>Discussions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user</cp:lastModifiedBy>
  <cp:revision>195</cp:revision>
  <cp:lastPrinted>2113-01-01T00:00:00Z</cp:lastPrinted>
  <dcterms:created xsi:type="dcterms:W3CDTF">2014-04-14T10:59:00Z</dcterms:created>
  <dcterms:modified xsi:type="dcterms:W3CDTF">2024-08-22T10:01:15Z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218009E4DF3F43AD90426AB399A82AF2</vt:lpwstr>
  </property>
  <property fmtid="{D5CDD505-2E9C-101B-9397-08002B2CF9AE}" pid="3" name="KSOProductBuildVer">
    <vt:lpwstr>2052-11.1.0.11294</vt:lpwstr>
  </property>
</Properties>
</file>