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1244" r:id="rId2"/>
    <p:sldId id="1369" r:id="rId3"/>
    <p:sldId id="1364" r:id="rId4"/>
    <p:sldId id="1366" r:id="rId5"/>
    <p:sldId id="1367" r:id="rId6"/>
    <p:sldId id="1368" r:id="rId7"/>
    <p:sldId id="1360" r:id="rId8"/>
    <p:sldId id="1370" r:id="rId9"/>
    <p:sldId id="1371" r:id="rId10"/>
    <p:sldId id="1372" r:id="rId11"/>
    <p:sldId id="1373" r:id="rId12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  <p:cmAuthor id="2" name="GeonHwan Kim/IoT Connectivity Standard Task(geonhwan.kim@lge.com)" initials="GKCST" lastIdx="46" clrIdx="1">
    <p:extLst>
      <p:ext uri="{19B8F6BF-5375-455C-9EA6-DF929625EA0E}">
        <p15:presenceInfo xmlns:p15="http://schemas.microsoft.com/office/powerpoint/2012/main" userId="S-1-5-21-2543426832-1914326140-3112152631-2652433" providerId="AD"/>
      </p:ext>
    </p:extLst>
  </p:cmAuthor>
  <p:cmAuthor id="3" name="Insun Jang/IoT Connectivity Standard Task(insun.jang@lge.com)" initials="IJCST" lastIdx="13" clrIdx="2">
    <p:extLst>
      <p:ext uri="{19B8F6BF-5375-455C-9EA6-DF929625EA0E}">
        <p15:presenceInfo xmlns:p15="http://schemas.microsoft.com/office/powerpoint/2012/main" userId="S-1-5-21-2543426832-1914326140-3112152631-18843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FF"/>
    <a:srgbClr val="0000FF"/>
    <a:srgbClr val="FF9900"/>
    <a:srgbClr val="00CC99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BA6D32-DF29-4FB8-847D-ACCBDC1507D8}" v="4" dt="2021-01-15T06:11:16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8" autoAdjust="0"/>
    <p:restoredTop sz="98386" autoAdjust="0"/>
  </p:normalViewPr>
  <p:slideViewPr>
    <p:cSldViewPr>
      <p:cViewPr varScale="1">
        <p:scale>
          <a:sx n="111" d="100"/>
          <a:sy n="111" d="100"/>
        </p:scale>
        <p:origin x="153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260" d="100"/>
          <a:sy n="260" d="100"/>
        </p:scale>
        <p:origin x="3348" y="22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DBAAFB3A-F937-4724-A5EB-D3F01C203A47}"/>
    <pc:docChg chg="undo custSel addSld delSld modSld sldOrd modMainMaster">
      <pc:chgData name="Jang Insun" userId="9a6367cea696bed7" providerId="LiveId" clId="{DBAAFB3A-F937-4724-A5EB-D3F01C203A47}" dt="2020-11-02T09:11:58.553" v="4823" actId="47"/>
      <pc:docMkLst>
        <pc:docMk/>
      </pc:docMkLst>
      <pc:sldChg chg="modSp mod">
        <pc:chgData name="Jang Insun" userId="9a6367cea696bed7" providerId="LiveId" clId="{DBAAFB3A-F937-4724-A5EB-D3F01C203A47}" dt="2020-11-02T06:24:28.975" v="112" actId="20577"/>
        <pc:sldMkLst>
          <pc:docMk/>
          <pc:sldMk cId="0" sldId="283"/>
        </pc:sldMkLst>
        <pc:spChg chg="mod">
          <ac:chgData name="Jang Insun" userId="9a6367cea696bed7" providerId="LiveId" clId="{DBAAFB3A-F937-4724-A5EB-D3F01C203A47}" dt="2020-11-02T06:22:59.926" v="57" actId="20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DBAAFB3A-F937-4724-A5EB-D3F01C203A47}" dt="2020-11-02T06:23:04.870" v="70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DBAAFB3A-F937-4724-A5EB-D3F01C203A47}" dt="2020-11-02T06:24:28.975" v="112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DBAAFB3A-F937-4724-A5EB-D3F01C203A47}" dt="2020-11-02T09:00:20.668" v="4451" actId="20577"/>
        <pc:sldMkLst>
          <pc:docMk/>
          <pc:sldMk cId="1427592943" sldId="1132"/>
        </pc:sldMkLst>
        <pc:spChg chg="mod">
          <ac:chgData name="Jang Insun" userId="9a6367cea696bed7" providerId="LiveId" clId="{DBAAFB3A-F937-4724-A5EB-D3F01C203A47}" dt="2020-11-02T09:00:20.668" v="4451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9:11:56.062" v="4821" actId="47"/>
        <pc:sldMkLst>
          <pc:docMk/>
          <pc:sldMk cId="3686947486" sldId="1133"/>
        </pc:sldMkLst>
      </pc:sldChg>
      <pc:sldChg chg="modSp mod">
        <pc:chgData name="Jang Insun" userId="9a6367cea696bed7" providerId="LiveId" clId="{DBAAFB3A-F937-4724-A5EB-D3F01C203A47}" dt="2020-11-02T07:04:57.080" v="901" actId="20577"/>
        <pc:sldMkLst>
          <pc:docMk/>
          <pc:sldMk cId="240887288" sldId="1136"/>
        </pc:sldMkLst>
        <pc:spChg chg="mod">
          <ac:chgData name="Jang Insun" userId="9a6367cea696bed7" providerId="LiveId" clId="{DBAAFB3A-F937-4724-A5EB-D3F01C203A47}" dt="2020-11-02T07:04:57.080" v="90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DBAAFB3A-F937-4724-A5EB-D3F01C203A47}" dt="2020-11-02T08:04:00.486" v="1953" actId="1036"/>
        <pc:sldMkLst>
          <pc:docMk/>
          <pc:sldMk cId="1702715037" sldId="1138"/>
        </pc:sldMkLst>
        <pc:spChg chg="mod">
          <ac:chgData name="Jang Insun" userId="9a6367cea696bed7" providerId="LiveId" clId="{DBAAFB3A-F937-4724-A5EB-D3F01C203A47}" dt="2020-11-02T07:04:04.482" v="861" actId="20577"/>
          <ac:spMkLst>
            <pc:docMk/>
            <pc:sldMk cId="1702715037" sldId="1138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3:55.937" v="1948" actId="20577"/>
          <ac:spMkLst>
            <pc:docMk/>
            <pc:sldMk cId="1702715037" sldId="1138"/>
            <ac:spMk id="3" creationId="{00000000-0000-0000-0000-000000000000}"/>
          </ac:spMkLst>
        </pc:spChg>
        <pc:spChg chg="del">
          <ac:chgData name="Jang Insun" userId="9a6367cea696bed7" providerId="LiveId" clId="{DBAAFB3A-F937-4724-A5EB-D3F01C203A47}" dt="2020-11-02T06:35:29.032" v="626" actId="478"/>
          <ac:spMkLst>
            <pc:docMk/>
            <pc:sldMk cId="1702715037" sldId="1138"/>
            <ac:spMk id="6" creationId="{00000000-0000-0000-0000-000000000000}"/>
          </ac:spMkLst>
        </pc:spChg>
        <pc:picChg chg="del">
          <ac:chgData name="Jang Insun" userId="9a6367cea696bed7" providerId="LiveId" clId="{DBAAFB3A-F937-4724-A5EB-D3F01C203A47}" dt="2020-11-02T06:35:17.656" v="604" actId="478"/>
          <ac:picMkLst>
            <pc:docMk/>
            <pc:sldMk cId="1702715037" sldId="1138"/>
            <ac:picMk id="7" creationId="{00000000-0000-0000-0000-000000000000}"/>
          </ac:picMkLst>
        </pc:picChg>
        <pc:picChg chg="add del mod">
          <ac:chgData name="Jang Insun" userId="9a6367cea696bed7" providerId="LiveId" clId="{DBAAFB3A-F937-4724-A5EB-D3F01C203A47}" dt="2020-11-02T07:01:18.132" v="630" actId="478"/>
          <ac:picMkLst>
            <pc:docMk/>
            <pc:sldMk cId="1702715037" sldId="1138"/>
            <ac:picMk id="8" creationId="{D1B9817F-3C34-4231-A9E5-4008616BE581}"/>
          </ac:picMkLst>
        </pc:picChg>
        <pc:picChg chg="add del mod">
          <ac:chgData name="Jang Insun" userId="9a6367cea696bed7" providerId="LiveId" clId="{DBAAFB3A-F937-4724-A5EB-D3F01C203A47}" dt="2020-11-02T07:03:16.317" v="786" actId="478"/>
          <ac:picMkLst>
            <pc:docMk/>
            <pc:sldMk cId="1702715037" sldId="1138"/>
            <ac:picMk id="9" creationId="{62AB677E-2D8D-456B-800E-6F2E6E6ABE08}"/>
          </ac:picMkLst>
        </pc:picChg>
        <pc:picChg chg="add mod">
          <ac:chgData name="Jang Insun" userId="9a6367cea696bed7" providerId="LiveId" clId="{DBAAFB3A-F937-4724-A5EB-D3F01C203A47}" dt="2020-11-02T08:04:00.486" v="1953" actId="1036"/>
          <ac:picMkLst>
            <pc:docMk/>
            <pc:sldMk cId="1702715037" sldId="1138"/>
            <ac:picMk id="10" creationId="{ADE899CE-84BC-4545-84B1-A39CF337A10D}"/>
          </ac:picMkLst>
        </pc:picChg>
      </pc:sldChg>
      <pc:sldChg chg="del ord">
        <pc:chgData name="Jang Insun" userId="9a6367cea696bed7" providerId="LiveId" clId="{DBAAFB3A-F937-4724-A5EB-D3F01C203A47}" dt="2020-11-02T07:07:01.228" v="999" actId="47"/>
        <pc:sldMkLst>
          <pc:docMk/>
          <pc:sldMk cId="3841756078" sldId="1140"/>
        </pc:sldMkLst>
      </pc:sldChg>
      <pc:sldChg chg="modSp del mod">
        <pc:chgData name="Jang Insun" userId="9a6367cea696bed7" providerId="LiveId" clId="{DBAAFB3A-F937-4724-A5EB-D3F01C203A47}" dt="2020-11-02T08:59:55.777" v="4413" actId="47"/>
        <pc:sldMkLst>
          <pc:docMk/>
          <pc:sldMk cId="2324980777" sldId="1141"/>
        </pc:sldMkLst>
        <pc:spChg chg="mod">
          <ac:chgData name="Jang Insun" userId="9a6367cea696bed7" providerId="LiveId" clId="{DBAAFB3A-F937-4724-A5EB-D3F01C203A47}" dt="2020-11-02T08:59:53.689" v="4412" actId="20577"/>
          <ac:spMkLst>
            <pc:docMk/>
            <pc:sldMk cId="2324980777" sldId="1141"/>
            <ac:spMk id="2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8:59:56.532" v="4416" actId="47"/>
        <pc:sldMkLst>
          <pc:docMk/>
          <pc:sldMk cId="1188786434" sldId="1148"/>
        </pc:sldMkLst>
      </pc:sldChg>
      <pc:sldChg chg="del">
        <pc:chgData name="Jang Insun" userId="9a6367cea696bed7" providerId="LiveId" clId="{DBAAFB3A-F937-4724-A5EB-D3F01C203A47}" dt="2020-11-02T09:11:58.097" v="4822" actId="47"/>
        <pc:sldMkLst>
          <pc:docMk/>
          <pc:sldMk cId="3903702909" sldId="1150"/>
        </pc:sldMkLst>
      </pc:sldChg>
      <pc:sldChg chg="del">
        <pc:chgData name="Jang Insun" userId="9a6367cea696bed7" providerId="LiveId" clId="{DBAAFB3A-F937-4724-A5EB-D3F01C203A47}" dt="2020-11-02T09:11:58.553" v="4823" actId="47"/>
        <pc:sldMkLst>
          <pc:docMk/>
          <pc:sldMk cId="3719520648" sldId="1151"/>
        </pc:sldMkLst>
      </pc:sldChg>
      <pc:sldChg chg="del">
        <pc:chgData name="Jang Insun" userId="9a6367cea696bed7" providerId="LiveId" clId="{DBAAFB3A-F937-4724-A5EB-D3F01C203A47}" dt="2020-11-02T08:59:55.917" v="4414" actId="47"/>
        <pc:sldMkLst>
          <pc:docMk/>
          <pc:sldMk cId="2829069243" sldId="1155"/>
        </pc:sldMkLst>
      </pc:sldChg>
      <pc:sldChg chg="del">
        <pc:chgData name="Jang Insun" userId="9a6367cea696bed7" providerId="LiveId" clId="{DBAAFB3A-F937-4724-A5EB-D3F01C203A47}" dt="2020-11-02T08:59:56.060" v="4415" actId="47"/>
        <pc:sldMkLst>
          <pc:docMk/>
          <pc:sldMk cId="457485022" sldId="1156"/>
        </pc:sldMkLst>
      </pc:sldChg>
      <pc:sldChg chg="del">
        <pc:chgData name="Jang Insun" userId="9a6367cea696bed7" providerId="LiveId" clId="{DBAAFB3A-F937-4724-A5EB-D3F01C203A47}" dt="2020-11-02T08:59:57.049" v="4417" actId="47"/>
        <pc:sldMkLst>
          <pc:docMk/>
          <pc:sldMk cId="3570503581" sldId="1157"/>
        </pc:sldMkLst>
      </pc:sldChg>
      <pc:sldChg chg="del">
        <pc:chgData name="Jang Insun" userId="9a6367cea696bed7" providerId="LiveId" clId="{DBAAFB3A-F937-4724-A5EB-D3F01C203A47}" dt="2020-11-02T09:11:55.749" v="4820" actId="47"/>
        <pc:sldMkLst>
          <pc:docMk/>
          <pc:sldMk cId="391834690" sldId="1162"/>
        </pc:sldMkLst>
      </pc:sldChg>
      <pc:sldChg chg="addSp delSp modSp add mod">
        <pc:chgData name="Jang Insun" userId="9a6367cea696bed7" providerId="LiveId" clId="{DBAAFB3A-F937-4724-A5EB-D3F01C203A47}" dt="2020-11-02T08:36:02.080" v="3128" actId="1076"/>
        <pc:sldMkLst>
          <pc:docMk/>
          <pc:sldMk cId="118473899" sldId="1163"/>
        </pc:sldMkLst>
        <pc:spChg chg="mod">
          <ac:chgData name="Jang Insun" userId="9a6367cea696bed7" providerId="LiveId" clId="{DBAAFB3A-F937-4724-A5EB-D3F01C203A47}" dt="2020-11-02T08:05:58.198" v="2207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36:00.143" v="3127" actId="20577"/>
          <ac:spMkLst>
            <pc:docMk/>
            <pc:sldMk cId="118473899" sldId="1163"/>
            <ac:spMk id="3" creationId="{00000000-0000-0000-0000-000000000000}"/>
          </ac:spMkLst>
        </pc:spChg>
        <pc:picChg chg="add del mod">
          <ac:chgData name="Jang Insun" userId="9a6367cea696bed7" providerId="LiveId" clId="{DBAAFB3A-F937-4724-A5EB-D3F01C203A47}" dt="2020-11-02T08:17:23.624" v="3017" actId="478"/>
          <ac:picMkLst>
            <pc:docMk/>
            <pc:sldMk cId="118473899" sldId="1163"/>
            <ac:picMk id="6" creationId="{6D511B99-1BC8-4795-8B8D-4E81D0857D7F}"/>
          </ac:picMkLst>
        </pc:picChg>
        <pc:picChg chg="add mod">
          <ac:chgData name="Jang Insun" userId="9a6367cea696bed7" providerId="LiveId" clId="{DBAAFB3A-F937-4724-A5EB-D3F01C203A47}" dt="2020-11-02T08:36:02.080" v="3128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add del mod">
        <pc:chgData name="Jang Insun" userId="9a6367cea696bed7" providerId="LiveId" clId="{DBAAFB3A-F937-4724-A5EB-D3F01C203A47}" dt="2020-11-02T09:04:52.050" v="4819" actId="47"/>
        <pc:sldMkLst>
          <pc:docMk/>
          <pc:sldMk cId="3543034093" sldId="1164"/>
        </pc:sldMkLst>
        <pc:spChg chg="mod">
          <ac:chgData name="Jang Insun" userId="9a6367cea696bed7" providerId="LiveId" clId="{DBAAFB3A-F937-4724-A5EB-D3F01C203A47}" dt="2020-11-02T08:06:39.913" v="2283" actId="20577"/>
          <ac:spMkLst>
            <pc:docMk/>
            <pc:sldMk cId="3543034093" sldId="1164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7:51.679" v="2448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delSp modSp add mod">
        <pc:chgData name="Jang Insun" userId="9a6367cea696bed7" providerId="LiveId" clId="{DBAAFB3A-F937-4724-A5EB-D3F01C203A47}" dt="2020-11-02T09:04:43.633" v="4816" actId="20577"/>
        <pc:sldMkLst>
          <pc:docMk/>
          <pc:sldMk cId="2187253843" sldId="1165"/>
        </pc:sldMkLst>
        <pc:spChg chg="mod">
          <ac:chgData name="Jang Insun" userId="9a6367cea696bed7" providerId="LiveId" clId="{DBAAFB3A-F937-4724-A5EB-D3F01C203A47}" dt="2020-11-02T09:04:43.633" v="4816" actId="20577"/>
          <ac:spMkLst>
            <pc:docMk/>
            <pc:sldMk cId="2187253843" sldId="1165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0:58.951" v="4454" actId="6549"/>
          <ac:spMkLst>
            <pc:docMk/>
            <pc:sldMk cId="2187253843" sldId="1165"/>
            <ac:spMk id="3" creationId="{00000000-0000-0000-0000-000000000000}"/>
          </ac:spMkLst>
        </pc:spChg>
        <pc:spChg chg="add mod">
          <ac:chgData name="Jang Insun" userId="9a6367cea696bed7" providerId="LiveId" clId="{DBAAFB3A-F937-4724-A5EB-D3F01C203A47}" dt="2020-11-02T09:02:43.510" v="4486" actId="1076"/>
          <ac:spMkLst>
            <pc:docMk/>
            <pc:sldMk cId="2187253843" sldId="1165"/>
            <ac:spMk id="16" creationId="{D85B5FB0-0ADE-48E9-B4C8-832FA776AAAC}"/>
          </ac:spMkLst>
        </pc:spChg>
        <pc:graphicFrameChg chg="add del mod">
          <ac:chgData name="Jang Insun" userId="9a6367cea696bed7" providerId="LiveId" clId="{DBAAFB3A-F937-4724-A5EB-D3F01C203A47}" dt="2020-11-02T08:59:44.109" v="4403" actId="21"/>
          <ac:graphicFrameMkLst>
            <pc:docMk/>
            <pc:sldMk cId="2187253843" sldId="1165"/>
            <ac:graphicFrameMk id="10" creationId="{E7A21978-6DFF-4DBE-BEAB-94D9D18DF75E}"/>
          </ac:graphicFrameMkLst>
        </pc:graphicFrameChg>
        <pc:picChg chg="add del mod">
          <ac:chgData name="Jang Insun" userId="9a6367cea696bed7" providerId="LiveId" clId="{DBAAFB3A-F937-4724-A5EB-D3F01C203A47}" dt="2020-11-02T08:58:22.715" v="4389" actId="478"/>
          <ac:picMkLst>
            <pc:docMk/>
            <pc:sldMk cId="2187253843" sldId="1165"/>
            <ac:picMk id="6" creationId="{5A32E278-43F0-4D7F-BCFB-E81A23374320}"/>
          </ac:picMkLst>
        </pc:picChg>
        <pc:picChg chg="del">
          <ac:chgData name="Jang Insun" userId="9a6367cea696bed7" providerId="LiveId" clId="{DBAAFB3A-F937-4724-A5EB-D3F01C203A47}" dt="2020-11-02T08:36:47.747" v="3141" actId="478"/>
          <ac:picMkLst>
            <pc:docMk/>
            <pc:sldMk cId="2187253843" sldId="1165"/>
            <ac:picMk id="7" creationId="{89624E60-FE34-4644-946D-23F3A772552D}"/>
          </ac:picMkLst>
        </pc:picChg>
        <pc:picChg chg="add del mod ord">
          <ac:chgData name="Jang Insun" userId="9a6367cea696bed7" providerId="LiveId" clId="{DBAAFB3A-F937-4724-A5EB-D3F01C203A47}" dt="2020-11-02T09:01:51.191" v="4456" actId="478"/>
          <ac:picMkLst>
            <pc:docMk/>
            <pc:sldMk cId="2187253843" sldId="1165"/>
            <ac:picMk id="8" creationId="{D86D6A98-6235-4376-8F04-A31435BAE66E}"/>
          </ac:picMkLst>
        </pc:picChg>
        <pc:picChg chg="add del mod">
          <ac:chgData name="Jang Insun" userId="9a6367cea696bed7" providerId="LiveId" clId="{DBAAFB3A-F937-4724-A5EB-D3F01C203A47}" dt="2020-11-02T09:00:57.731" v="4453" actId="478"/>
          <ac:picMkLst>
            <pc:docMk/>
            <pc:sldMk cId="2187253843" sldId="1165"/>
            <ac:picMk id="11" creationId="{4685BD9A-37FD-4AF8-A8A7-B10FC048438F}"/>
          </ac:picMkLst>
        </pc:picChg>
        <pc:picChg chg="add mod">
          <ac:chgData name="Jang Insun" userId="9a6367cea696bed7" providerId="LiveId" clId="{DBAAFB3A-F937-4724-A5EB-D3F01C203A47}" dt="2020-11-02T09:01:53.525" v="4458" actId="1076"/>
          <ac:picMkLst>
            <pc:docMk/>
            <pc:sldMk cId="2187253843" sldId="1165"/>
            <ac:picMk id="12" creationId="{D2505EF6-F955-4339-894C-8F0ADD07143C}"/>
          </ac:picMkLst>
        </pc:picChg>
        <pc:cxnChg chg="add mod">
          <ac:chgData name="Jang Insun" userId="9a6367cea696bed7" providerId="LiveId" clId="{DBAAFB3A-F937-4724-A5EB-D3F01C203A47}" dt="2020-11-02T09:02:39.482" v="4485" actId="14100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delSp modSp add mod">
        <pc:chgData name="Jang Insun" userId="9a6367cea696bed7" providerId="LiveId" clId="{DBAAFB3A-F937-4724-A5EB-D3F01C203A47}" dt="2020-11-02T09:04:47.965" v="4817"/>
        <pc:sldMkLst>
          <pc:docMk/>
          <pc:sldMk cId="725839867" sldId="1166"/>
        </pc:sldMkLst>
        <pc:spChg chg="mod">
          <ac:chgData name="Jang Insun" userId="9a6367cea696bed7" providerId="LiveId" clId="{DBAAFB3A-F937-4724-A5EB-D3F01C203A47}" dt="2020-11-02T09:04:47.965" v="4817"/>
          <ac:spMkLst>
            <pc:docMk/>
            <pc:sldMk cId="725839867" sldId="1166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4:23.865" v="4801" actId="20577"/>
          <ac:spMkLst>
            <pc:docMk/>
            <pc:sldMk cId="725839867" sldId="1166"/>
            <ac:spMk id="3" creationId="{00000000-0000-0000-0000-000000000000}"/>
          </ac:spMkLst>
        </pc:spChg>
        <pc:graphicFrameChg chg="add del mod">
          <ac:chgData name="Jang Insun" userId="9a6367cea696bed7" providerId="LiveId" clId="{DBAAFB3A-F937-4724-A5EB-D3F01C203A47}" dt="2020-11-02T09:04:34.364" v="4804" actId="478"/>
          <ac:graphicFrameMkLst>
            <pc:docMk/>
            <pc:sldMk cId="725839867" sldId="1166"/>
            <ac:graphicFrameMk id="6" creationId="{2CA09CBE-C6BC-4AA8-B401-344AEF41DD50}"/>
          </ac:graphicFrameMkLst>
        </pc:graphicFrameChg>
        <pc:picChg chg="add mod">
          <ac:chgData name="Jang Insun" userId="9a6367cea696bed7" providerId="LiveId" clId="{DBAAFB3A-F937-4724-A5EB-D3F01C203A47}" dt="2020-11-02T09:04:37.292" v="4806" actId="1076"/>
          <ac:picMkLst>
            <pc:docMk/>
            <pc:sldMk cId="725839867" sldId="1166"/>
            <ac:picMk id="7" creationId="{04075812-2BD6-4AF9-BAA1-73E684135468}"/>
          </ac:picMkLst>
        </pc:picChg>
        <pc:picChg chg="del">
          <ac:chgData name="Jang Insun" userId="9a6367cea696bed7" providerId="LiveId" clId="{DBAAFB3A-F937-4724-A5EB-D3F01C203A47}" dt="2020-11-02T09:02:52.430" v="4490" actId="478"/>
          <ac:picMkLst>
            <pc:docMk/>
            <pc:sldMk cId="725839867" sldId="1166"/>
            <ac:picMk id="8" creationId="{D86D6A98-6235-4376-8F04-A31435BAE66E}"/>
          </ac:picMkLst>
        </pc:picChg>
        <pc:picChg chg="del mod">
          <ac:chgData name="Jang Insun" userId="9a6367cea696bed7" providerId="LiveId" clId="{DBAAFB3A-F937-4724-A5EB-D3F01C203A47}" dt="2020-11-02T09:03:11.789" v="4494" actId="478"/>
          <ac:picMkLst>
            <pc:docMk/>
            <pc:sldMk cId="725839867" sldId="1166"/>
            <ac:picMk id="11" creationId="{4685BD9A-37FD-4AF8-A8A7-B10FC048438F}"/>
          </ac:picMkLst>
        </pc:picChg>
      </pc:sldChg>
      <pc:sldMasterChg chg="modSp mod">
        <pc:chgData name="Jang Insun" userId="9a6367cea696bed7" providerId="LiveId" clId="{DBAAFB3A-F937-4724-A5EB-D3F01C203A47}" dt="2020-11-02T06:23:13.645" v="80" actId="20577"/>
        <pc:sldMasterMkLst>
          <pc:docMk/>
          <pc:sldMasterMk cId="0" sldId="2147483648"/>
        </pc:sldMasterMkLst>
        <pc:spChg chg="mod">
          <ac:chgData name="Jang Insun" userId="9a6367cea696bed7" providerId="LiveId" clId="{DBAAFB3A-F937-4724-A5EB-D3F01C203A47}" dt="2020-11-02T06:23:13.645" v="80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23AF1B23-B6C9-4E72-AD9C-E1FAE955CA6F}"/>
    <pc:docChg chg="undo custSel addSld modSld modMainMaster">
      <pc:chgData name="Jang Insun" userId="9a6367cea696bed7" providerId="LiveId" clId="{23AF1B23-B6C9-4E72-AD9C-E1FAE955CA6F}" dt="2020-12-30T05:02:39.028" v="1587" actId="20577"/>
      <pc:docMkLst>
        <pc:docMk/>
      </pc:docMkLst>
      <pc:sldChg chg="modSp mod">
        <pc:chgData name="Jang Insun" userId="9a6367cea696bed7" providerId="LiveId" clId="{23AF1B23-B6C9-4E72-AD9C-E1FAE955CA6F}" dt="2020-12-30T04:42:20.972" v="3" actId="14734"/>
        <pc:sldMkLst>
          <pc:docMk/>
          <pc:sldMk cId="0" sldId="283"/>
        </pc:sldMkLst>
        <pc:graphicFrameChg chg="modGraphic">
          <ac:chgData name="Jang Insun" userId="9a6367cea696bed7" providerId="LiveId" clId="{23AF1B23-B6C9-4E72-AD9C-E1FAE955CA6F}" dt="2020-12-30T04:42:20.972" v="3" actId="14734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7:41.245" v="1044" actId="1076"/>
        <pc:sldMkLst>
          <pc:docMk/>
          <pc:sldMk cId="1427592943" sldId="1132"/>
        </pc:sldMkLst>
        <pc:graphicFrameChg chg="mod modGraphic">
          <ac:chgData name="Jang Insun" userId="9a6367cea696bed7" providerId="LiveId" clId="{23AF1B23-B6C9-4E72-AD9C-E1FAE955CA6F}" dt="2020-12-30T04:57:41.245" v="1044" actId="1076"/>
          <ac:graphicFrameMkLst>
            <pc:docMk/>
            <pc:sldMk cId="1427592943" sldId="1132"/>
            <ac:graphicFrameMk id="6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8:47.523" v="1051" actId="20577"/>
        <pc:sldMkLst>
          <pc:docMk/>
          <pc:sldMk cId="1857234226" sldId="1135"/>
        </pc:sldMkLst>
        <pc:spChg chg="mod">
          <ac:chgData name="Jang Insun" userId="9a6367cea696bed7" providerId="LiveId" clId="{23AF1B23-B6C9-4E72-AD9C-E1FAE955CA6F}" dt="2020-12-30T04:58:47.523" v="1051" actId="20577"/>
          <ac:spMkLst>
            <pc:docMk/>
            <pc:sldMk cId="1857234226" sldId="1135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3:43.388" v="131" actId="20577"/>
        <pc:sldMkLst>
          <pc:docMk/>
          <pc:sldMk cId="240887288" sldId="1136"/>
        </pc:sldMkLst>
        <pc:spChg chg="mod">
          <ac:chgData name="Jang Insun" userId="9a6367cea696bed7" providerId="LiveId" clId="{23AF1B23-B6C9-4E72-AD9C-E1FAE955CA6F}" dt="2020-12-30T04:43:43.388" v="13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4:53.002" v="133" actId="20577"/>
        <pc:sldMkLst>
          <pc:docMk/>
          <pc:sldMk cId="1702715037" sldId="1138"/>
        </pc:sldMkLst>
        <pc:spChg chg="mod">
          <ac:chgData name="Jang Insun" userId="9a6367cea696bed7" providerId="LiveId" clId="{23AF1B23-B6C9-4E72-AD9C-E1FAE955CA6F}" dt="2020-12-30T04:44:53.002" v="133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8:51.071" v="499" actId="20577"/>
        <pc:sldMkLst>
          <pc:docMk/>
          <pc:sldMk cId="118473899" sldId="1163"/>
        </pc:sldMkLst>
        <pc:spChg chg="mod">
          <ac:chgData name="Jang Insun" userId="9a6367cea696bed7" providerId="LiveId" clId="{23AF1B23-B6C9-4E72-AD9C-E1FAE955CA6F}" dt="2020-12-30T04:48:51.071" v="499" actId="20577"/>
          <ac:spMkLst>
            <pc:docMk/>
            <pc:sldMk cId="118473899" sldId="1163"/>
            <ac:spMk id="3" creationId="{00000000-0000-0000-0000-000000000000}"/>
          </ac:spMkLst>
        </pc:spChg>
        <pc:picChg chg="mod">
          <ac:chgData name="Jang Insun" userId="9a6367cea696bed7" providerId="LiveId" clId="{23AF1B23-B6C9-4E72-AD9C-E1FAE955CA6F}" dt="2020-12-30T04:48:17.003" v="484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mod">
        <pc:chgData name="Jang Insun" userId="9a6367cea696bed7" providerId="LiveId" clId="{23AF1B23-B6C9-4E72-AD9C-E1FAE955CA6F}" dt="2020-12-30T04:56:48.378" v="987" actId="20577"/>
        <pc:sldMkLst>
          <pc:docMk/>
          <pc:sldMk cId="3543034093" sldId="1164"/>
        </pc:sldMkLst>
        <pc:spChg chg="mod">
          <ac:chgData name="Jang Insun" userId="9a6367cea696bed7" providerId="LiveId" clId="{23AF1B23-B6C9-4E72-AD9C-E1FAE955CA6F}" dt="2020-12-30T04:56:48.378" v="987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modSp mod">
        <pc:chgData name="Jang Insun" userId="9a6367cea696bed7" providerId="LiveId" clId="{23AF1B23-B6C9-4E72-AD9C-E1FAE955CA6F}" dt="2020-12-30T04:52:57.674" v="698" actId="1076"/>
        <pc:sldMkLst>
          <pc:docMk/>
          <pc:sldMk cId="2187253843" sldId="1165"/>
        </pc:sldMkLst>
        <pc:spChg chg="mod">
          <ac:chgData name="Jang Insun" userId="9a6367cea696bed7" providerId="LiveId" clId="{23AF1B23-B6C9-4E72-AD9C-E1FAE955CA6F}" dt="2020-12-30T04:52:40.388" v="697" actId="20577"/>
          <ac:spMkLst>
            <pc:docMk/>
            <pc:sldMk cId="2187253843" sldId="1165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49:30.857" v="570" actId="164"/>
          <ac:spMkLst>
            <pc:docMk/>
            <pc:sldMk cId="2187253843" sldId="1165"/>
            <ac:spMk id="16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2:57.674" v="698" actId="1076"/>
          <ac:grpSpMkLst>
            <pc:docMk/>
            <pc:sldMk cId="2187253843" sldId="1165"/>
            <ac:grpSpMk id="6" creationId="{732E9B3F-081E-4797-9C5E-AE22B557D101}"/>
          </ac:grpSpMkLst>
        </pc:grpChg>
        <pc:picChg chg="mod">
          <ac:chgData name="Jang Insun" userId="9a6367cea696bed7" providerId="LiveId" clId="{23AF1B23-B6C9-4E72-AD9C-E1FAE955CA6F}" dt="2020-12-30T04:49:30.857" v="570" actId="164"/>
          <ac:picMkLst>
            <pc:docMk/>
            <pc:sldMk cId="2187253843" sldId="1165"/>
            <ac:picMk id="12" creationId="{D2505EF6-F955-4339-894C-8F0ADD07143C}"/>
          </ac:picMkLst>
        </pc:picChg>
        <pc:cxnChg chg="mod">
          <ac:chgData name="Jang Insun" userId="9a6367cea696bed7" providerId="LiveId" clId="{23AF1B23-B6C9-4E72-AD9C-E1FAE955CA6F}" dt="2020-12-30T04:49:30.857" v="570" actId="164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modSp mod">
        <pc:chgData name="Jang Insun" userId="9a6367cea696bed7" providerId="LiveId" clId="{23AF1B23-B6C9-4E72-AD9C-E1FAE955CA6F}" dt="2020-12-30T04:55:52.068" v="941" actId="1076"/>
        <pc:sldMkLst>
          <pc:docMk/>
          <pc:sldMk cId="725839867" sldId="1166"/>
        </pc:sldMkLst>
        <pc:spChg chg="mod">
          <ac:chgData name="Jang Insun" userId="9a6367cea696bed7" providerId="LiveId" clId="{23AF1B23-B6C9-4E72-AD9C-E1FAE955CA6F}" dt="2020-12-30T04:55:52.068" v="941" actId="1076"/>
          <ac:spMkLst>
            <pc:docMk/>
            <pc:sldMk cId="725839867" sldId="1166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55:47.143" v="937" actId="164"/>
          <ac:spMkLst>
            <pc:docMk/>
            <pc:sldMk cId="725839867" sldId="1166"/>
            <ac:spMk id="9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5:47.143" v="937" actId="164"/>
          <ac:grpSpMkLst>
            <pc:docMk/>
            <pc:sldMk cId="725839867" sldId="1166"/>
            <ac:grpSpMk id="6" creationId="{E9989B92-E1C6-4563-9EF7-46276ADB82AE}"/>
          </ac:grpSpMkLst>
        </pc:grpChg>
        <pc:picChg chg="mod">
          <ac:chgData name="Jang Insun" userId="9a6367cea696bed7" providerId="LiveId" clId="{23AF1B23-B6C9-4E72-AD9C-E1FAE955CA6F}" dt="2020-12-30T04:55:47.143" v="937" actId="164"/>
          <ac:picMkLst>
            <pc:docMk/>
            <pc:sldMk cId="725839867" sldId="1166"/>
            <ac:picMk id="7" creationId="{04075812-2BD6-4AF9-BAA1-73E684135468}"/>
          </ac:picMkLst>
        </pc:picChg>
        <pc:cxnChg chg="mod">
          <ac:chgData name="Jang Insun" userId="9a6367cea696bed7" providerId="LiveId" clId="{23AF1B23-B6C9-4E72-AD9C-E1FAE955CA6F}" dt="2020-12-30T04:55:47.143" v="937" actId="164"/>
          <ac:cxnSpMkLst>
            <pc:docMk/>
            <pc:sldMk cId="725839867" sldId="1166"/>
            <ac:cxnSpMk id="8" creationId="{37065B48-69AF-4463-A647-013423FC9ECE}"/>
          </ac:cxnSpMkLst>
        </pc:cxnChg>
      </pc:sldChg>
      <pc:sldChg chg="modSp add mod">
        <pc:chgData name="Jang Insun" userId="9a6367cea696bed7" providerId="LiveId" clId="{23AF1B23-B6C9-4E72-AD9C-E1FAE955CA6F}" dt="2020-12-30T05:02:39.028" v="1587" actId="20577"/>
        <pc:sldMkLst>
          <pc:docMk/>
          <pc:sldMk cId="1192618524" sldId="1167"/>
        </pc:sldMkLst>
        <pc:spChg chg="mod">
          <ac:chgData name="Jang Insun" userId="9a6367cea696bed7" providerId="LiveId" clId="{23AF1B23-B6C9-4E72-AD9C-E1FAE955CA6F}" dt="2020-12-30T04:59:53.970" v="1057" actId="20577"/>
          <ac:spMkLst>
            <pc:docMk/>
            <pc:sldMk cId="1192618524" sldId="1167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2:39.028" v="1587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modSp add mod">
        <pc:chgData name="Jang Insun" userId="9a6367cea696bed7" providerId="LiveId" clId="{23AF1B23-B6C9-4E72-AD9C-E1FAE955CA6F}" dt="2020-12-30T05:01:08.714" v="1328" actId="20577"/>
        <pc:sldMkLst>
          <pc:docMk/>
          <pc:sldMk cId="2560553005" sldId="1168"/>
        </pc:sldMkLst>
        <pc:spChg chg="mod">
          <ac:chgData name="Jang Insun" userId="9a6367cea696bed7" providerId="LiveId" clId="{23AF1B23-B6C9-4E72-AD9C-E1FAE955CA6F}" dt="2020-12-30T05:00:31.687" v="1141" actId="20577"/>
          <ac:spMkLst>
            <pc:docMk/>
            <pc:sldMk cId="2560553005" sldId="1168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1:08.714" v="1328" actId="20577"/>
          <ac:spMkLst>
            <pc:docMk/>
            <pc:sldMk cId="2560553005" sldId="1168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23AF1B23-B6C9-4E72-AD9C-E1FAE955CA6F}" dt="2020-12-30T04:42:14.349" v="1" actId="20577"/>
        <pc:sldMasterMkLst>
          <pc:docMk/>
          <pc:sldMasterMk cId="0" sldId="2147483648"/>
        </pc:sldMasterMkLst>
        <pc:spChg chg="mod">
          <ac:chgData name="Jang Insun" userId="9a6367cea696bed7" providerId="LiveId" clId="{23AF1B23-B6C9-4E72-AD9C-E1FAE955CA6F}" dt="2020-12-30T04:42:14.34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445014F-97AD-474A-8A27-1A7EF9490E08}"/>
    <pc:docChg chg="undo custSel addSld delSld modSld sldOrd modMainMaster">
      <pc:chgData name="Jang Insun" userId="9a6367cea696bed7" providerId="LiveId" clId="{3445014F-97AD-474A-8A27-1A7EF9490E08}" dt="2020-12-31T06:33:14.328" v="5901"/>
      <pc:docMkLst>
        <pc:docMk/>
      </pc:docMkLst>
      <pc:sldChg chg="modSp mod">
        <pc:chgData name="Jang Insun" userId="9a6367cea696bed7" providerId="LiveId" clId="{3445014F-97AD-474A-8A27-1A7EF9490E08}" dt="2020-12-31T04:32:53.796" v="132" actId="20577"/>
        <pc:sldMkLst>
          <pc:docMk/>
          <pc:sldMk cId="0" sldId="283"/>
        </pc:sldMkLst>
        <pc:spChg chg="mod">
          <ac:chgData name="Jang Insun" userId="9a6367cea696bed7" providerId="LiveId" clId="{3445014F-97AD-474A-8A27-1A7EF9490E08}" dt="2020-12-31T04:32:45.420" v="122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2:53.796" v="132" actId="20577"/>
          <ac:spMkLst>
            <pc:docMk/>
            <pc:sldMk cId="0" sldId="283"/>
            <ac:spMk id="6150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832" v="5739" actId="47"/>
        <pc:sldMkLst>
          <pc:docMk/>
          <pc:sldMk cId="1427592943" sldId="1132"/>
        </pc:sldMkLst>
      </pc:sldChg>
      <pc:sldChg chg="modSp mod">
        <pc:chgData name="Jang Insun" userId="9a6367cea696bed7" providerId="LiveId" clId="{3445014F-97AD-474A-8A27-1A7EF9490E08}" dt="2020-12-31T06:32:15.267" v="5752" actId="20577"/>
        <pc:sldMkLst>
          <pc:docMk/>
          <pc:sldMk cId="240887288" sldId="1136"/>
        </pc:sldMkLst>
        <pc:spChg chg="mod">
          <ac:chgData name="Jang Insun" userId="9a6367cea696bed7" providerId="LiveId" clId="{3445014F-97AD-474A-8A27-1A7EF9490E08}" dt="2020-12-31T06:32:15.267" v="5752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3.727" v="5734" actId="47"/>
        <pc:sldMkLst>
          <pc:docMk/>
          <pc:sldMk cId="1702715037" sldId="1138"/>
        </pc:sldMkLst>
      </pc:sldChg>
      <pc:sldChg chg="modSp del mod">
        <pc:chgData name="Jang Insun" userId="9a6367cea696bed7" providerId="LiveId" clId="{3445014F-97AD-474A-8A27-1A7EF9490E08}" dt="2020-12-31T06:32:04.670" v="5735" actId="47"/>
        <pc:sldMkLst>
          <pc:docMk/>
          <pc:sldMk cId="118473899" sldId="1163"/>
        </pc:sldMkLst>
        <pc:spChg chg="mod">
          <ac:chgData name="Jang Insun" userId="9a6367cea696bed7" providerId="LiveId" clId="{3445014F-97AD-474A-8A27-1A7EF9490E08}" dt="2020-12-31T05:16:45.990" v="1669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5:16:57.041" v="1728" actId="20577"/>
          <ac:spMkLst>
            <pc:docMk/>
            <pc:sldMk cId="118473899" sldId="1163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590" v="5738" actId="47"/>
        <pc:sldMkLst>
          <pc:docMk/>
          <pc:sldMk cId="3543034093" sldId="1164"/>
        </pc:sldMkLst>
      </pc:sldChg>
      <pc:sldChg chg="del">
        <pc:chgData name="Jang Insun" userId="9a6367cea696bed7" providerId="LiveId" clId="{3445014F-97AD-474A-8A27-1A7EF9490E08}" dt="2020-12-31T06:32:05.051" v="5736" actId="47"/>
        <pc:sldMkLst>
          <pc:docMk/>
          <pc:sldMk cId="2187253843" sldId="1165"/>
        </pc:sldMkLst>
      </pc:sldChg>
      <pc:sldChg chg="del">
        <pc:chgData name="Jang Insun" userId="9a6367cea696bed7" providerId="LiveId" clId="{3445014F-97AD-474A-8A27-1A7EF9490E08}" dt="2020-12-31T06:32:05.236" v="5737" actId="47"/>
        <pc:sldMkLst>
          <pc:docMk/>
          <pc:sldMk cId="725839867" sldId="1166"/>
        </pc:sldMkLst>
      </pc:sldChg>
      <pc:sldChg chg="modSp add del mod">
        <pc:chgData name="Jang Insun" userId="9a6367cea696bed7" providerId="LiveId" clId="{3445014F-97AD-474A-8A27-1A7EF9490E08}" dt="2020-12-31T06:33:13.445" v="5900" actId="2696"/>
        <pc:sldMkLst>
          <pc:docMk/>
          <pc:sldMk cId="1192618524" sldId="1167"/>
        </pc:sldMkLst>
        <pc:spChg chg="mod">
          <ac:chgData name="Jang Insun" userId="9a6367cea696bed7" providerId="LiveId" clId="{3445014F-97AD-474A-8A27-1A7EF9490E08}" dt="2020-12-31T06:33:08.233" v="5896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add">
        <pc:chgData name="Jang Insun" userId="9a6367cea696bed7" providerId="LiveId" clId="{3445014F-97AD-474A-8A27-1A7EF9490E08}" dt="2020-12-31T06:33:14.328" v="5901"/>
        <pc:sldMkLst>
          <pc:docMk/>
          <pc:sldMk cId="1566733896" sldId="1167"/>
        </pc:sldMkLst>
      </pc:sldChg>
      <pc:sldChg chg="del">
        <pc:chgData name="Jang Insun" userId="9a6367cea696bed7" providerId="LiveId" clId="{3445014F-97AD-474A-8A27-1A7EF9490E08}" dt="2020-12-31T06:33:09.974" v="5897" actId="47"/>
        <pc:sldMkLst>
          <pc:docMk/>
          <pc:sldMk cId="2560553005" sldId="1168"/>
        </pc:sldMkLst>
      </pc:sldChg>
      <pc:sldChg chg="addSp modSp add mod modNotesTx">
        <pc:chgData name="Jang Insun" userId="9a6367cea696bed7" providerId="LiveId" clId="{3445014F-97AD-474A-8A27-1A7EF9490E08}" dt="2020-12-31T06:13:39.977" v="3695" actId="20577"/>
        <pc:sldMkLst>
          <pc:docMk/>
          <pc:sldMk cId="930562564" sldId="1169"/>
        </pc:sldMkLst>
        <pc:spChg chg="mod">
          <ac:chgData name="Jang Insun" userId="9a6367cea696bed7" providerId="LiveId" clId="{3445014F-97AD-474A-8A27-1A7EF9490E08}" dt="2020-12-31T06:02:46.697" v="2508" actId="20577"/>
          <ac:spMkLst>
            <pc:docMk/>
            <pc:sldMk cId="930562564" sldId="1169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11:29.650" v="3529" actId="20577"/>
          <ac:spMkLst>
            <pc:docMk/>
            <pc:sldMk cId="930562564" sldId="1169"/>
            <ac:spMk id="3" creationId="{00000000-0000-0000-0000-000000000000}"/>
          </ac:spMkLst>
        </pc:spChg>
        <pc:picChg chg="add mod">
          <ac:chgData name="Jang Insun" userId="9a6367cea696bed7" providerId="LiveId" clId="{3445014F-97AD-474A-8A27-1A7EF9490E08}" dt="2020-12-31T06:13:29.982" v="3648" actId="1076"/>
          <ac:picMkLst>
            <pc:docMk/>
            <pc:sldMk cId="930562564" sldId="1169"/>
            <ac:picMk id="7" creationId="{DC5B2CA4-FB30-48CB-979F-23765088D4C8}"/>
          </ac:picMkLst>
        </pc:picChg>
      </pc:sldChg>
      <pc:sldChg chg="modSp add del mod">
        <pc:chgData name="Jang Insun" userId="9a6367cea696bed7" providerId="LiveId" clId="{3445014F-97AD-474A-8A27-1A7EF9490E08}" dt="2020-12-31T04:44:08.461" v="1619" actId="47"/>
        <pc:sldMkLst>
          <pc:docMk/>
          <pc:sldMk cId="2640922158" sldId="1170"/>
        </pc:sldMkLst>
        <pc:spChg chg="mod">
          <ac:chgData name="Jang Insun" userId="9a6367cea696bed7" providerId="LiveId" clId="{3445014F-97AD-474A-8A27-1A7EF9490E08}" dt="2020-12-31T04:41:46.594" v="1388" actId="20577"/>
          <ac:spMkLst>
            <pc:docMk/>
            <pc:sldMk cId="2640922158" sldId="1170"/>
            <ac:spMk id="2" creationId="{00000000-0000-0000-0000-000000000000}"/>
          </ac:spMkLst>
        </pc:spChg>
      </pc:sldChg>
      <pc:sldChg chg="addSp delSp modSp add mod ord">
        <pc:chgData name="Jang Insun" userId="9a6367cea696bed7" providerId="LiveId" clId="{3445014F-97AD-474A-8A27-1A7EF9490E08}" dt="2020-12-31T06:21:05.181" v="5117" actId="20577"/>
        <pc:sldMkLst>
          <pc:docMk/>
          <pc:sldMk cId="3326953618" sldId="1170"/>
        </pc:sldMkLst>
        <pc:spChg chg="mod">
          <ac:chgData name="Jang Insun" userId="9a6367cea696bed7" providerId="LiveId" clId="{3445014F-97AD-474A-8A27-1A7EF9490E08}" dt="2020-12-31T06:21:05.181" v="5117" actId="20577"/>
          <ac:spMkLst>
            <pc:docMk/>
            <pc:sldMk cId="3326953618" sldId="1170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02:14.726" v="2426" actId="20577"/>
          <ac:spMkLst>
            <pc:docMk/>
            <pc:sldMk cId="3326953618" sldId="1170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01:57.702" v="2416" actId="478"/>
          <ac:picMkLst>
            <pc:docMk/>
            <pc:sldMk cId="3326953618" sldId="1170"/>
            <ac:picMk id="7" creationId="{2BA91229-2231-4A66-805D-CA15373CFAFC}"/>
          </ac:picMkLst>
        </pc:picChg>
        <pc:picChg chg="add mod">
          <ac:chgData name="Jang Insun" userId="9a6367cea696bed7" providerId="LiveId" clId="{3445014F-97AD-474A-8A27-1A7EF9490E08}" dt="2020-12-31T06:02:03.949" v="2421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addSp delSp modSp add mod">
        <pc:chgData name="Jang Insun" userId="9a6367cea696bed7" providerId="LiveId" clId="{3445014F-97AD-474A-8A27-1A7EF9490E08}" dt="2020-12-31T06:29:37.422" v="5474" actId="20577"/>
        <pc:sldMkLst>
          <pc:docMk/>
          <pc:sldMk cId="3865944460" sldId="1171"/>
        </pc:sldMkLst>
        <pc:spChg chg="mod">
          <ac:chgData name="Jang Insun" userId="9a6367cea696bed7" providerId="LiveId" clId="{3445014F-97AD-474A-8A27-1A7EF9490E08}" dt="2020-12-31T06:12:27.891" v="3585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29:37.422" v="5474" actId="20577"/>
          <ac:spMkLst>
            <pc:docMk/>
            <pc:sldMk cId="3865944460" sldId="1171"/>
            <ac:spMk id="3" creationId="{00000000-0000-0000-0000-000000000000}"/>
          </ac:spMkLst>
        </pc:spChg>
        <pc:picChg chg="del mod">
          <ac:chgData name="Jang Insun" userId="9a6367cea696bed7" providerId="LiveId" clId="{3445014F-97AD-474A-8A27-1A7EF9490E08}" dt="2020-12-31T06:15:41.707" v="4257" actId="478"/>
          <ac:picMkLst>
            <pc:docMk/>
            <pc:sldMk cId="3865944460" sldId="1171"/>
            <ac:picMk id="7" creationId="{DC5B2CA4-FB30-48CB-979F-23765088D4C8}"/>
          </ac:picMkLst>
        </pc:picChg>
        <pc:picChg chg="add del mod">
          <ac:chgData name="Jang Insun" userId="9a6367cea696bed7" providerId="LiveId" clId="{3445014F-97AD-474A-8A27-1A7EF9490E08}" dt="2020-12-31T06:27:50.954" v="5448" actId="21"/>
          <ac:picMkLst>
            <pc:docMk/>
            <pc:sldMk cId="3865944460" sldId="1171"/>
            <ac:picMk id="8" creationId="{D4B7C2B3-D6DF-4532-9DCB-F1795EB17052}"/>
          </ac:picMkLst>
        </pc:picChg>
      </pc:sldChg>
      <pc:sldChg chg="addSp delSp modSp add mod">
        <pc:chgData name="Jang Insun" userId="9a6367cea696bed7" providerId="LiveId" clId="{3445014F-97AD-474A-8A27-1A7EF9490E08}" dt="2020-12-31T06:31:39.009" v="5729" actId="20577"/>
        <pc:sldMkLst>
          <pc:docMk/>
          <pc:sldMk cId="3421264307" sldId="1172"/>
        </pc:sldMkLst>
        <pc:spChg chg="mod">
          <ac:chgData name="Jang Insun" userId="9a6367cea696bed7" providerId="LiveId" clId="{3445014F-97AD-474A-8A27-1A7EF9490E08}" dt="2020-12-31T06:17:18.638" v="4364" actId="20577"/>
          <ac:spMkLst>
            <pc:docMk/>
            <pc:sldMk cId="3421264307" sldId="1172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1:39.009" v="5729" actId="20577"/>
          <ac:spMkLst>
            <pc:docMk/>
            <pc:sldMk cId="3421264307" sldId="1172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29:00.128" v="5450" actId="478"/>
          <ac:picMkLst>
            <pc:docMk/>
            <pc:sldMk cId="3421264307" sldId="1172"/>
            <ac:picMk id="6" creationId="{202FB063-FCFA-47E4-99B7-D3C45345C7C3}"/>
          </ac:picMkLst>
        </pc:picChg>
        <pc:picChg chg="add mod">
          <ac:chgData name="Jang Insun" userId="9a6367cea696bed7" providerId="LiveId" clId="{3445014F-97AD-474A-8A27-1A7EF9490E08}" dt="2020-12-31T06:29:13.157" v="5456" actId="1076"/>
          <ac:picMkLst>
            <pc:docMk/>
            <pc:sldMk cId="3421264307" sldId="1172"/>
            <ac:picMk id="8" creationId="{A6D2FA04-A354-44DB-AE22-8E851017032F}"/>
          </ac:picMkLst>
        </pc:picChg>
      </pc:sldChg>
      <pc:sldChg chg="modSp add mod">
        <pc:chgData name="Jang Insun" userId="9a6367cea696bed7" providerId="LiveId" clId="{3445014F-97AD-474A-8A27-1A7EF9490E08}" dt="2020-12-31T06:32:00.490" v="5733"/>
        <pc:sldMkLst>
          <pc:docMk/>
          <pc:sldMk cId="1852482692" sldId="1173"/>
        </pc:sldMkLst>
        <pc:spChg chg="mod">
          <ac:chgData name="Jang Insun" userId="9a6367cea696bed7" providerId="LiveId" clId="{3445014F-97AD-474A-8A27-1A7EF9490E08}" dt="2020-12-31T06:29:19.231" v="5473" actId="20577"/>
          <ac:spMkLst>
            <pc:docMk/>
            <pc:sldMk cId="1852482692" sldId="117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2:00.490" v="5733"/>
          <ac:spMkLst>
            <pc:docMk/>
            <pc:sldMk cId="1852482692" sldId="1173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3445014F-97AD-474A-8A27-1A7EF9490E08}" dt="2020-12-31T04:33:11.643" v="154" actId="20577"/>
        <pc:sldMasterMkLst>
          <pc:docMk/>
          <pc:sldMasterMk cId="0" sldId="2147483648"/>
        </pc:sldMasterMkLst>
        <pc:spChg chg="mod">
          <ac:chgData name="Jang Insun" userId="9a6367cea696bed7" providerId="LiveId" clId="{3445014F-97AD-474A-8A27-1A7EF9490E08}" dt="2020-12-31T04:33:11.643" v="15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3:06.345" v="14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FFBA6D32-DF29-4FB8-847D-ACCBDC1507D8}"/>
    <pc:docChg chg="custSel addSld modSld">
      <pc:chgData name="Jang Insun" userId="9a6367cea696bed7" providerId="LiveId" clId="{FFBA6D32-DF29-4FB8-847D-ACCBDC1507D8}" dt="2021-01-15T06:19:47.522" v="1944"/>
      <pc:docMkLst>
        <pc:docMk/>
      </pc:docMkLst>
      <pc:sldChg chg="modSp mod">
        <pc:chgData name="Jang Insun" userId="9a6367cea696bed7" providerId="LiveId" clId="{FFBA6D32-DF29-4FB8-847D-ACCBDC1507D8}" dt="2021-01-15T06:11:09.577" v="1873" actId="1076"/>
        <pc:sldMkLst>
          <pc:docMk/>
          <pc:sldMk cId="3326953618" sldId="1170"/>
        </pc:sldMkLst>
        <pc:picChg chg="mod">
          <ac:chgData name="Jang Insun" userId="9a6367cea696bed7" providerId="LiveId" clId="{FFBA6D32-DF29-4FB8-847D-ACCBDC1507D8}" dt="2021-01-15T06:11:09.577" v="1873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modSp mod">
        <pc:chgData name="Jang Insun" userId="9a6367cea696bed7" providerId="LiveId" clId="{FFBA6D32-DF29-4FB8-847D-ACCBDC1507D8}" dt="2021-01-15T06:19:47.522" v="1944"/>
        <pc:sldMkLst>
          <pc:docMk/>
          <pc:sldMk cId="3865944460" sldId="1171"/>
        </pc:sldMkLst>
        <pc:spChg chg="mod">
          <ac:chgData name="Jang Insun" userId="9a6367cea696bed7" providerId="LiveId" clId="{FFBA6D32-DF29-4FB8-847D-ACCBDC1507D8}" dt="2021-01-15T05:58:19.278" v="71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19:47.522" v="1944"/>
          <ac:spMkLst>
            <pc:docMk/>
            <pc:sldMk cId="3865944460" sldId="1171"/>
            <ac:spMk id="3" creationId="{00000000-0000-0000-0000-000000000000}"/>
          </ac:spMkLst>
        </pc:spChg>
      </pc:sldChg>
      <pc:sldChg chg="modSp mod">
        <pc:chgData name="Jang Insun" userId="9a6367cea696bed7" providerId="LiveId" clId="{FFBA6D32-DF29-4FB8-847D-ACCBDC1507D8}" dt="2021-01-15T05:58:06.748" v="4" actId="20577"/>
        <pc:sldMkLst>
          <pc:docMk/>
          <pc:sldMk cId="3421264307" sldId="1172"/>
        </pc:sldMkLst>
        <pc:spChg chg="mod">
          <ac:chgData name="Jang Insun" userId="9a6367cea696bed7" providerId="LiveId" clId="{FFBA6D32-DF29-4FB8-847D-ACCBDC1507D8}" dt="2021-01-15T05:58:06.748" v="4" actId="20577"/>
          <ac:spMkLst>
            <pc:docMk/>
            <pc:sldMk cId="3421264307" sldId="1172"/>
            <ac:spMk id="2" creationId="{00000000-0000-0000-0000-000000000000}"/>
          </ac:spMkLst>
        </pc:spChg>
      </pc:sldChg>
      <pc:sldChg chg="addSp delSp modSp add mod">
        <pc:chgData name="Jang Insun" userId="9a6367cea696bed7" providerId="LiveId" clId="{FFBA6D32-DF29-4FB8-847D-ACCBDC1507D8}" dt="2021-01-15T06:10:01.536" v="1868" actId="208"/>
        <pc:sldMkLst>
          <pc:docMk/>
          <pc:sldMk cId="1000388156" sldId="1174"/>
        </pc:sldMkLst>
        <pc:spChg chg="mod">
          <ac:chgData name="Jang Insun" userId="9a6367cea696bed7" providerId="LiveId" clId="{FFBA6D32-DF29-4FB8-847D-ACCBDC1507D8}" dt="2021-01-15T06:07:56.997" v="1563" actId="20577"/>
          <ac:spMkLst>
            <pc:docMk/>
            <pc:sldMk cId="1000388156" sldId="1174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09:51.618" v="1865" actId="20577"/>
          <ac:spMkLst>
            <pc:docMk/>
            <pc:sldMk cId="1000388156" sldId="1174"/>
            <ac:spMk id="3" creationId="{00000000-0000-0000-0000-000000000000}"/>
          </ac:spMkLst>
        </pc:spChg>
        <pc:spChg chg="add mod">
          <ac:chgData name="Jang Insun" userId="9a6367cea696bed7" providerId="LiveId" clId="{FFBA6D32-DF29-4FB8-847D-ACCBDC1507D8}" dt="2021-01-15T06:10:01.536" v="1868" actId="208"/>
          <ac:spMkLst>
            <pc:docMk/>
            <pc:sldMk cId="1000388156" sldId="1174"/>
            <ac:spMk id="9" creationId="{722769D4-7FC2-4175-8309-06FA0421084F}"/>
          </ac:spMkLst>
        </pc:spChg>
        <pc:picChg chg="add mod">
          <ac:chgData name="Jang Insun" userId="9a6367cea696bed7" providerId="LiveId" clId="{FFBA6D32-DF29-4FB8-847D-ACCBDC1507D8}" dt="2021-01-15T06:09:36.690" v="1806" actId="1076"/>
          <ac:picMkLst>
            <pc:docMk/>
            <pc:sldMk cId="1000388156" sldId="1174"/>
            <ac:picMk id="7" creationId="{D4AA87DE-EA7D-4A5B-B700-EDF29F2B91BF}"/>
          </ac:picMkLst>
        </pc:picChg>
        <pc:picChg chg="del">
          <ac:chgData name="Jang Insun" userId="9a6367cea696bed7" providerId="LiveId" clId="{FFBA6D32-DF29-4FB8-847D-ACCBDC1507D8}" dt="2021-01-15T06:08:53.879" v="1672" actId="478"/>
          <ac:picMkLst>
            <pc:docMk/>
            <pc:sldMk cId="1000388156" sldId="1174"/>
            <ac:picMk id="8" creationId="{A6D2FA04-A354-44DB-AE22-8E851017032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273425" y="514350"/>
            <a:ext cx="33924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="0" u="none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244917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b="0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03970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1200" b="0" u="none" dirty="0">
              <a:solidFill>
                <a:srgbClr val="00B050"/>
              </a:solidFill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44290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273425" y="514350"/>
            <a:ext cx="33924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1507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273425" y="514350"/>
            <a:ext cx="33924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b="0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96253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273425" y="514350"/>
            <a:ext cx="33924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3801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273425" y="514350"/>
            <a:ext cx="33924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b="0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76734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273425" y="514350"/>
            <a:ext cx="33924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67725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273425" y="514350"/>
            <a:ext cx="33924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028935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273425" y="514350"/>
            <a:ext cx="33924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763405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273425" y="514350"/>
            <a:ext cx="3392488" cy="2544763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70205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08349" y="6475413"/>
            <a:ext cx="2335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400" y="6475413"/>
            <a:ext cx="5354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solidFill>
                  <a:schemeClr val="tx1"/>
                </a:solidFill>
                <a:cs typeface="Arial" charset="0"/>
              </a:rPr>
              <a:t>doc.: IEEE </a:t>
            </a:r>
            <a:r>
              <a:rPr kumimoji="0" lang="en-US" altLang="ko-KR" sz="1800" b="1" dirty="0" smtClean="0">
                <a:solidFill>
                  <a:schemeClr val="tx1"/>
                </a:solidFill>
                <a:cs typeface="Arial" charset="0"/>
              </a:rPr>
              <a:t>802.11-24/0833r0</a:t>
            </a:r>
            <a:endParaRPr kumimoji="0" lang="en-US" altLang="ko-KR" sz="1800" b="1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1" y="6475413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20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942566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July </a:t>
            </a: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Dynamic Power Saving for AP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406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</a:t>
            </a:fld>
            <a:endParaRPr lang="en-US" altLang="ko-KR" dirty="0"/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kumimoji="0" lang="en-US" altLang="ko-KR" sz="2000" kern="0" dirty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>
                <a:ea typeface="굴림" panose="020B0600000101010101" pitchFamily="50" charset="-127"/>
              </a:rPr>
              <a:t> 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2024-07-15</a:t>
            </a:r>
            <a:endParaRPr kumimoji="0" lang="en-US" altLang="ko-KR" sz="2000" b="0" kern="0" dirty="0">
              <a:ea typeface="굴림" panose="020B0600000101010101" pitchFamily="50" charset="-127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85800" y="2209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954767"/>
              </p:ext>
            </p:extLst>
          </p:nvPr>
        </p:nvGraphicFramePr>
        <p:xfrm>
          <a:off x="712304" y="2819399"/>
          <a:ext cx="7620000" cy="352716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009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6864624"/>
                  </a:ext>
                </a:extLst>
              </a:tr>
              <a:tr h="36279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Lee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hongwon.lee@lge.com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1746700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1477798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Baek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7343655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Yelin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Yoon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yl.yoon@lge.com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0027612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9226691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HanGyu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7235989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10680 Treena St, San Diego CA 92131 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1864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72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References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599"/>
            <a:ext cx="7772400" cy="4722813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1600" dirty="0">
                <a:ea typeface="굴림" panose="020B0600000101010101" pitchFamily="50" charset="-127"/>
              </a:rPr>
              <a:t>[1] </a:t>
            </a:r>
            <a:r>
              <a:rPr lang="en-US" altLang="ko-KR" sz="1600" dirty="0" smtClean="0">
                <a:ea typeface="굴림" panose="020B0600000101010101" pitchFamily="50" charset="-127"/>
              </a:rPr>
              <a:t>23/0010, “Considerations for enabling AP power save”</a:t>
            </a:r>
          </a:p>
          <a:p>
            <a:pPr marL="0" indent="0">
              <a:buNone/>
            </a:pPr>
            <a:r>
              <a:rPr lang="en-US" altLang="ko-KR" sz="1600" dirty="0" smtClean="0">
                <a:ea typeface="굴림" panose="020B0600000101010101" pitchFamily="50" charset="-127"/>
              </a:rPr>
              <a:t>[2] 23/1875, “Power save proposal for non-AP/mobile AP”</a:t>
            </a:r>
          </a:p>
          <a:p>
            <a:pPr marL="0" indent="0">
              <a:buNone/>
            </a:pPr>
            <a:r>
              <a:rPr lang="en-US" altLang="ko-KR" sz="1600" dirty="0" smtClean="0">
                <a:ea typeface="굴림" panose="020B0600000101010101" pitchFamily="50" charset="-127"/>
              </a:rPr>
              <a:t>[3</a:t>
            </a:r>
            <a:r>
              <a:rPr lang="en-US" altLang="ko-KR" sz="1600" dirty="0">
                <a:ea typeface="굴림" panose="020B0600000101010101" pitchFamily="50" charset="-127"/>
              </a:rPr>
              <a:t>] 23/1965, “Dynamic Power Save – follow up</a:t>
            </a:r>
            <a:r>
              <a:rPr lang="en-US" altLang="ko-KR" sz="1600" dirty="0" smtClean="0">
                <a:ea typeface="굴림" panose="020B0600000101010101" pitchFamily="50" charset="-127"/>
              </a:rPr>
              <a:t>”</a:t>
            </a:r>
          </a:p>
          <a:p>
            <a:pPr marL="0" indent="0">
              <a:buNone/>
            </a:pPr>
            <a:r>
              <a:rPr lang="en-US" altLang="ko-KR" sz="1600" dirty="0" smtClean="0">
                <a:ea typeface="굴림" panose="020B0600000101010101" pitchFamily="50" charset="-127"/>
              </a:rPr>
              <a:t>[4] 23/1936, “AP MLD power save follow up”</a:t>
            </a:r>
            <a:endParaRPr lang="en-US" altLang="ko-KR" sz="16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600" dirty="0" smtClean="0">
                <a:ea typeface="굴림" panose="020B0600000101010101" pitchFamily="50" charset="-127"/>
              </a:rPr>
              <a:t>[5] 23/2003, “Client power save”</a:t>
            </a:r>
          </a:p>
          <a:p>
            <a:pPr marL="0" indent="0">
              <a:buNone/>
            </a:pPr>
            <a:r>
              <a:rPr lang="en-US" altLang="ko-KR" sz="1600" dirty="0" smtClean="0">
                <a:ea typeface="굴림" panose="020B0600000101010101" pitchFamily="50" charset="-127"/>
              </a:rPr>
              <a:t>[6] 24/451, “AP state transition in DPS mode”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7486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Straw Poll 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  <a:endParaRPr lang="en-US" altLang="ko-KR" dirty="0"/>
          </a:p>
          <a:p>
            <a:pPr lvl="1"/>
            <a:r>
              <a:rPr lang="en-US" altLang="ko-KR" dirty="0" smtClean="0"/>
              <a:t>TGbn defines a power save mode for an UHR AP that is not a UHR mobile AP wherein the AP may transition from a lower capability mode to a higher capability mode upon reception of an initial control frame.</a:t>
            </a:r>
          </a:p>
          <a:p>
            <a:pPr lvl="2"/>
            <a:r>
              <a:rPr lang="en-US" altLang="ko-KR" sz="1600" dirty="0" smtClean="0"/>
              <a:t>Lower capability mode (e.g., 20 MHz BW, one SS, limited data rates, PPDU format)</a:t>
            </a:r>
          </a:p>
          <a:p>
            <a:pPr lvl="2"/>
            <a:r>
              <a:rPr lang="en-US" altLang="ko-KR" sz="1600" dirty="0" smtClean="0"/>
              <a:t>Higher capability mode (e.g., operating BW, NSS and MCSs, with at least one higher capability than that in the lower power capability mode)</a:t>
            </a:r>
          </a:p>
          <a:p>
            <a:pPr lvl="2"/>
            <a:r>
              <a:rPr lang="en-US" altLang="ko-KR" sz="1600" dirty="0" smtClean="0"/>
              <a:t>Initial Control frame is TBD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Geonhwan Kim et. 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94328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599"/>
            <a:ext cx="8549640" cy="4722813"/>
          </a:xfrm>
        </p:spPr>
        <p:txBody>
          <a:bodyPr/>
          <a:lstStyle/>
          <a:p>
            <a:r>
              <a:rPr lang="en-US" altLang="ko-KR" sz="1800" dirty="0"/>
              <a:t>There may be some restrictions for an AP (e.g., mobile AP) to operate as a Dynamic Power Save (DPS) mode.</a:t>
            </a:r>
          </a:p>
          <a:p>
            <a:pPr lvl="1"/>
            <a:r>
              <a:rPr lang="en-US" altLang="ko-KR" sz="1600" dirty="0" smtClean="0"/>
              <a:t>Basically, legacy STA does not understand DPS operation.</a:t>
            </a:r>
          </a:p>
          <a:p>
            <a:pPr lvl="1"/>
            <a:r>
              <a:rPr lang="en-US" altLang="ko-KR" sz="1600" dirty="0" smtClean="0"/>
              <a:t>Therefore, it may be impossible to transmit a control frame required for state transition in the currently discussed DPS operation [1–6].</a:t>
            </a:r>
            <a:endParaRPr lang="en-US" altLang="ko-KR" sz="1600" dirty="0"/>
          </a:p>
          <a:p>
            <a:endParaRPr lang="en-US" altLang="ko-KR" sz="1200" dirty="0"/>
          </a:p>
          <a:p>
            <a:r>
              <a:rPr lang="en-US" altLang="ko-KR" sz="1800" dirty="0"/>
              <a:t>In order for an AP </a:t>
            </a:r>
            <a:r>
              <a:rPr lang="en-US" altLang="ko-KR" sz="1800" dirty="0" smtClean="0"/>
              <a:t>associated with </a:t>
            </a:r>
            <a:r>
              <a:rPr lang="en-US" altLang="ko-KR" sz="1800" dirty="0"/>
              <a:t>a legacy STA to </a:t>
            </a:r>
            <a:r>
              <a:rPr lang="en-US" altLang="ko-KR" sz="1800" dirty="0" smtClean="0"/>
              <a:t>operate in </a:t>
            </a:r>
            <a:r>
              <a:rPr lang="en-US" altLang="ko-KR" sz="1800" dirty="0"/>
              <a:t>DPS mode;</a:t>
            </a:r>
          </a:p>
          <a:p>
            <a:pPr lvl="1"/>
            <a:r>
              <a:rPr lang="en-US" altLang="ko-KR" sz="1600" dirty="0"/>
              <a:t>Notifies the legacy STAs of the AP’s capabilities in the listening </a:t>
            </a:r>
            <a:r>
              <a:rPr lang="en-US" altLang="ko-KR" sz="1600" dirty="0" smtClean="0"/>
              <a:t>state (i.e., low </a:t>
            </a:r>
            <a:r>
              <a:rPr lang="en-US" altLang="ko-KR" sz="1600" dirty="0" err="1" smtClean="0"/>
              <a:t>capa</a:t>
            </a:r>
            <a:r>
              <a:rPr lang="en-US" altLang="ko-KR" sz="1600" dirty="0" smtClean="0"/>
              <a:t>.), or</a:t>
            </a:r>
            <a:endParaRPr lang="en-US" altLang="ko-KR" sz="1600" dirty="0"/>
          </a:p>
          <a:p>
            <a:pPr lvl="1"/>
            <a:r>
              <a:rPr lang="en-US" altLang="ko-KR" sz="1600" dirty="0"/>
              <a:t>Assuming MLD, there may be a dedicated AP for legacy </a:t>
            </a:r>
            <a:r>
              <a:rPr lang="en-US" altLang="ko-KR" sz="1600" dirty="0" smtClean="0"/>
              <a:t>STAs.</a:t>
            </a:r>
          </a:p>
          <a:p>
            <a:endParaRPr lang="en-US" altLang="ko-KR" sz="1200" dirty="0"/>
          </a:p>
          <a:p>
            <a:r>
              <a:rPr lang="en-US" altLang="ko-KR" sz="1800" dirty="0"/>
              <a:t>In this contribution, we propose </a:t>
            </a:r>
            <a:r>
              <a:rPr lang="en-US" altLang="ko-KR" sz="1800" dirty="0" smtClean="0"/>
              <a:t>two methods for AP’s DPS operation.</a:t>
            </a:r>
            <a:endParaRPr lang="en-US" altLang="ko-KR" sz="1800" dirty="0"/>
          </a:p>
          <a:p>
            <a:pPr marL="457200" lvl="1" indent="0">
              <a:buNone/>
            </a:pPr>
            <a:r>
              <a:rPr lang="en-US" altLang="ko-KR" sz="1600" i="1" dirty="0" smtClean="0"/>
              <a:t>Option 1</a:t>
            </a:r>
            <a:r>
              <a:rPr lang="en-US" altLang="ko-KR" sz="1600" dirty="0"/>
              <a:t>)</a:t>
            </a:r>
            <a:r>
              <a:rPr lang="en-US" altLang="ko-KR" sz="1600" dirty="0" smtClean="0"/>
              <a:t> A </a:t>
            </a:r>
            <a:r>
              <a:rPr lang="en-US" altLang="ko-KR" sz="1600" dirty="0"/>
              <a:t>method considering only STAs that support AP’s DPS operation</a:t>
            </a:r>
          </a:p>
          <a:p>
            <a:pPr marL="457200" lvl="1" indent="0">
              <a:buNone/>
            </a:pPr>
            <a:r>
              <a:rPr lang="en-US" altLang="ko-KR" sz="1600" i="1" dirty="0" smtClean="0"/>
              <a:t>Option 2)</a:t>
            </a:r>
            <a:r>
              <a:rPr lang="en-US" altLang="ko-KR" sz="1600" dirty="0" smtClean="0"/>
              <a:t> A method including STAs that do not understand/support the AP’s DPS operation</a:t>
            </a:r>
            <a:endParaRPr lang="en-US" altLang="ko-KR" sz="1600" dirty="0"/>
          </a:p>
          <a:p>
            <a:endParaRPr lang="en-US" altLang="ko-KR" sz="1200" dirty="0"/>
          </a:p>
          <a:p>
            <a:r>
              <a:rPr lang="en-US" altLang="ko-KR" sz="1800" dirty="0"/>
              <a:t>Additionally, the information and initial control frame (ICF) used </a:t>
            </a:r>
            <a:r>
              <a:rPr lang="en-US" altLang="ko-KR" sz="1800" dirty="0" smtClean="0"/>
              <a:t>for </a:t>
            </a:r>
            <a:r>
              <a:rPr lang="en-US" altLang="ko-KR" sz="1800" dirty="0"/>
              <a:t>AP's </a:t>
            </a:r>
            <a:r>
              <a:rPr lang="en-US" altLang="ko-KR" sz="1800" dirty="0" smtClean="0"/>
              <a:t>state transition </a:t>
            </a:r>
            <a:r>
              <a:rPr lang="en-US" altLang="ko-KR" sz="1800" dirty="0"/>
              <a:t>are introduced</a:t>
            </a:r>
            <a:r>
              <a:rPr lang="en-US" altLang="ko-KR" sz="1800" dirty="0" smtClean="0"/>
              <a:t>.</a:t>
            </a:r>
          </a:p>
          <a:p>
            <a:pPr marL="0" indent="0">
              <a:buNone/>
            </a:pP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406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124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AP’s DPS operation: </a:t>
            </a:r>
            <a:r>
              <a:rPr lang="en-US" altLang="ko-KR" i="1" dirty="0" smtClean="0">
                <a:solidFill>
                  <a:schemeClr val="tx1"/>
                </a:solidFill>
              </a:rPr>
              <a:t>Option 1)</a:t>
            </a:r>
            <a:endParaRPr lang="ko-KR" altLang="en-US" i="1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599"/>
            <a:ext cx="8549640" cy="4722813"/>
          </a:xfrm>
        </p:spPr>
        <p:txBody>
          <a:bodyPr/>
          <a:lstStyle/>
          <a:p>
            <a:r>
              <a:rPr lang="en-US" altLang="ko-KR" sz="1600" dirty="0"/>
              <a:t>Basically, UHR </a:t>
            </a:r>
            <a:r>
              <a:rPr lang="en-US" altLang="ko-KR" sz="1600" dirty="0" smtClean="0"/>
              <a:t>AP/STAs </a:t>
            </a:r>
            <a:r>
              <a:rPr lang="en-US" altLang="ko-KR" sz="1600" dirty="0"/>
              <a:t>can indicate DPS </a:t>
            </a:r>
            <a:r>
              <a:rPr lang="en-US" altLang="ko-KR" sz="1600" dirty="0" smtClean="0"/>
              <a:t>capabilities and operating parameters.</a:t>
            </a:r>
            <a:endParaRPr lang="en-US" altLang="ko-KR" sz="1600" dirty="0"/>
          </a:p>
          <a:p>
            <a:pPr lvl="1"/>
            <a:r>
              <a:rPr lang="en-US" altLang="ko-KR" sz="1400" dirty="0" smtClean="0"/>
              <a:t>DPS capabilities may include whether DPS is supported, DPS operation status, etc.</a:t>
            </a:r>
            <a:endParaRPr lang="en-US" altLang="ko-KR" sz="1400" dirty="0"/>
          </a:p>
          <a:p>
            <a:pPr lvl="1"/>
            <a:r>
              <a:rPr lang="en-US" altLang="ko-KR" sz="1400" dirty="0" smtClean="0"/>
              <a:t>DPS capabilities and related operating parameters </a:t>
            </a:r>
            <a:r>
              <a:rPr lang="en-US" altLang="ko-KR" sz="1400" dirty="0"/>
              <a:t>may be included in the beacon, probe req./resp., association req./resp. frames, etc. </a:t>
            </a:r>
            <a:endParaRPr lang="en-US" altLang="ko-KR" sz="800" dirty="0" smtClean="0"/>
          </a:p>
          <a:p>
            <a:endParaRPr lang="en-US" altLang="ko-KR" sz="1000" dirty="0" smtClean="0"/>
          </a:p>
          <a:p>
            <a:r>
              <a:rPr lang="en-US" altLang="ko-KR" sz="1600" dirty="0" smtClean="0"/>
              <a:t>An </a:t>
            </a:r>
            <a:r>
              <a:rPr lang="en-US" altLang="ko-KR" sz="1600" dirty="0"/>
              <a:t>AP that wants to enter DPS mode </a:t>
            </a:r>
            <a:r>
              <a:rPr lang="en-US" altLang="ko-KR" sz="1600" u="sng" dirty="0" smtClean="0"/>
              <a:t>associates </a:t>
            </a:r>
            <a:r>
              <a:rPr lang="en-US" altLang="ko-KR" sz="1600" u="sng" dirty="0"/>
              <a:t>only </a:t>
            </a:r>
            <a:r>
              <a:rPr lang="en-US" altLang="ko-KR" sz="1600" u="sng" dirty="0" smtClean="0"/>
              <a:t>with </a:t>
            </a:r>
            <a:r>
              <a:rPr lang="en-US" altLang="ko-KR" sz="1600" u="sng" dirty="0"/>
              <a:t>STAs that support the AP's DPS</a:t>
            </a:r>
            <a:r>
              <a:rPr lang="en-US" altLang="ko-KR" sz="1600" dirty="0"/>
              <a:t> and </a:t>
            </a:r>
            <a:r>
              <a:rPr lang="en-US" altLang="ko-KR" sz="1600" u="sng" dirty="0"/>
              <a:t>broadcasts a frame</a:t>
            </a:r>
            <a:r>
              <a:rPr lang="en-US" altLang="ko-KR" sz="1600" dirty="0"/>
              <a:t> containing an </a:t>
            </a:r>
            <a:r>
              <a:rPr lang="en-US" altLang="ko-KR" sz="1600" dirty="0" smtClean="0"/>
              <a:t>enable </a:t>
            </a:r>
            <a:r>
              <a:rPr lang="en-US" altLang="ko-KR" sz="1600" dirty="0"/>
              <a:t>indication for DPS mode </a:t>
            </a:r>
            <a:r>
              <a:rPr lang="en-US" altLang="ko-KR" sz="1600" dirty="0" smtClean="0"/>
              <a:t>(e.g., </a:t>
            </a:r>
            <a:r>
              <a:rPr lang="en-US" altLang="ko-KR" sz="1600" dirty="0"/>
              <a:t>DPS mode = 1</a:t>
            </a:r>
            <a:r>
              <a:rPr lang="en-US" altLang="ko-KR" sz="1600" dirty="0" smtClean="0"/>
              <a:t>).</a:t>
            </a:r>
          </a:p>
          <a:p>
            <a:pPr lvl="1"/>
            <a:r>
              <a:rPr lang="en-US" altLang="ko-KR" sz="1400" dirty="0" smtClean="0"/>
              <a:t>In </a:t>
            </a:r>
            <a:r>
              <a:rPr lang="en-US" altLang="ko-KR" sz="1400" dirty="0"/>
              <a:t>this broadcast frame, </a:t>
            </a:r>
            <a:r>
              <a:rPr lang="en-US" altLang="ko-KR" sz="1400" dirty="0" smtClean="0"/>
              <a:t>the AP’s DPS supporting STAs </a:t>
            </a:r>
            <a:r>
              <a:rPr lang="en-US" altLang="ko-KR" sz="1400" dirty="0"/>
              <a:t>can </a:t>
            </a:r>
            <a:r>
              <a:rPr lang="en-US" altLang="ko-KR" sz="1400" dirty="0" smtClean="0"/>
              <a:t>obtain information such as </a:t>
            </a:r>
            <a:r>
              <a:rPr lang="en-US" altLang="ko-KR" sz="1400" dirty="0"/>
              <a:t>BW, NSS, and </a:t>
            </a:r>
            <a:r>
              <a:rPr lang="en-US" altLang="ko-KR" sz="1400" dirty="0" smtClean="0"/>
              <a:t>MCS, etc. about </a:t>
            </a:r>
            <a:r>
              <a:rPr lang="en-US" altLang="ko-KR" sz="1400" dirty="0"/>
              <a:t>the </a:t>
            </a:r>
            <a:r>
              <a:rPr lang="en-US" altLang="ko-KR" sz="1400" u="sng" dirty="0" smtClean="0"/>
              <a:t>frame exchange state (i.e., high-capability state)</a:t>
            </a:r>
            <a:r>
              <a:rPr lang="en-US" altLang="ko-KR" sz="1400" dirty="0" smtClean="0"/>
              <a:t>.</a:t>
            </a:r>
          </a:p>
          <a:p>
            <a:pPr lvl="1"/>
            <a:r>
              <a:rPr lang="en-US" altLang="ko-KR" sz="1400" dirty="0" smtClean="0"/>
              <a:t>Based on this information, the STA supporting the AP’s DPS transmits an initial control frame (ICF) to the DPS enabled AP staying in the listening state.</a:t>
            </a:r>
          </a:p>
          <a:p>
            <a:endParaRPr lang="en-US" altLang="ko-KR" sz="1000" dirty="0" smtClean="0">
              <a:solidFill>
                <a:srgbClr val="0000FF"/>
              </a:solidFill>
            </a:endParaRPr>
          </a:p>
          <a:p>
            <a:r>
              <a:rPr lang="en-US" altLang="ko-KR" sz="1600" dirty="0" smtClean="0"/>
              <a:t>An </a:t>
            </a:r>
            <a:r>
              <a:rPr lang="en-US" altLang="ko-KR" sz="1600" dirty="0"/>
              <a:t>AP with DPS mode enabled will stay in a </a:t>
            </a:r>
            <a:r>
              <a:rPr lang="en-US" altLang="ko-KR" sz="1600" dirty="0" smtClean="0"/>
              <a:t>listening state.</a:t>
            </a:r>
          </a:p>
          <a:p>
            <a:pPr lvl="1"/>
            <a:r>
              <a:rPr lang="en-US" altLang="ko-KR" sz="1400" dirty="0" smtClean="0"/>
              <a:t>The listening operation includes </a:t>
            </a:r>
            <a:r>
              <a:rPr lang="en-US" altLang="ko-KR" sz="1400" u="sng" dirty="0" smtClean="0"/>
              <a:t>CCA</a:t>
            </a:r>
            <a:r>
              <a:rPr lang="en-US" altLang="ko-KR" sz="1400" dirty="0" smtClean="0"/>
              <a:t> and </a:t>
            </a:r>
            <a:r>
              <a:rPr lang="en-US" altLang="ko-KR" sz="1400" u="sng" dirty="0" smtClean="0"/>
              <a:t>receiving the ICF of frame exchanges that are initiated by the non-AP STAs that support the AP’s DPS</a:t>
            </a:r>
            <a:r>
              <a:rPr lang="en-US" altLang="ko-KR" sz="1400" dirty="0" smtClean="0"/>
              <a:t>. </a:t>
            </a:r>
            <a:endParaRPr lang="en-US" altLang="ko-KR" sz="1600" dirty="0"/>
          </a:p>
          <a:p>
            <a:endParaRPr lang="en-US" altLang="ko-KR" sz="1000" dirty="0" smtClean="0">
              <a:solidFill>
                <a:srgbClr val="0000FF"/>
              </a:solidFill>
            </a:endParaRPr>
          </a:p>
          <a:p>
            <a:r>
              <a:rPr lang="en-US" altLang="ko-KR" sz="1600" dirty="0" smtClean="0"/>
              <a:t>Alternatively, MLD can be used to exchange frames with legacy STAs.</a:t>
            </a:r>
          </a:p>
          <a:p>
            <a:pPr lvl="1"/>
            <a:r>
              <a:rPr lang="en-US" altLang="ko-KR" sz="1400" dirty="0" smtClean="0"/>
              <a:t>Some </a:t>
            </a:r>
            <a:r>
              <a:rPr lang="en-US" altLang="ko-KR" sz="1400" dirty="0"/>
              <a:t>links are for servicing legacy STAs, and certain links can be used for DPS operations.</a:t>
            </a:r>
            <a:endParaRPr lang="en-US" altLang="ko-KR" sz="1400" dirty="0" smtClean="0"/>
          </a:p>
          <a:p>
            <a:pPr marL="0" indent="0">
              <a:buNone/>
            </a:pPr>
            <a:endParaRPr lang="en-US" altLang="ko-KR" sz="1600" dirty="0" smtClean="0">
              <a:solidFill>
                <a:srgbClr val="0000FF"/>
              </a:solidFill>
            </a:endParaRPr>
          </a:p>
          <a:p>
            <a:pPr lvl="1"/>
            <a:endParaRPr lang="en-US" altLang="ko-KR" sz="1400" dirty="0" smtClean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r>
              <a:rPr lang="en-US" altLang="ko-KR" sz="1200" dirty="0" smtClean="0">
                <a:solidFill>
                  <a:srgbClr val="0000FF"/>
                </a:solidFill>
              </a:rPr>
              <a:t> </a:t>
            </a:r>
            <a:endParaRPr lang="en-US" altLang="ko-KR" sz="1200" dirty="0">
              <a:solidFill>
                <a:srgbClr val="0000FF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406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067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Frame sequence in </a:t>
            </a:r>
            <a:r>
              <a:rPr lang="en-US" altLang="ko-KR" dirty="0" smtClean="0">
                <a:solidFill>
                  <a:schemeClr val="tx1"/>
                </a:solidFill>
              </a:rPr>
              <a:t>AP’s DPS: </a:t>
            </a:r>
            <a:r>
              <a:rPr lang="en-US" altLang="ko-KR" i="1" dirty="0" smtClean="0">
                <a:solidFill>
                  <a:schemeClr val="tx1"/>
                </a:solidFill>
              </a:rPr>
              <a:t>Option 1)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1800" dirty="0"/>
              <a:t>Example of </a:t>
            </a:r>
            <a:r>
              <a:rPr lang="en-US" altLang="ko-KR" sz="1800" dirty="0" smtClean="0"/>
              <a:t>UL </a:t>
            </a:r>
            <a:r>
              <a:rPr lang="en-US" altLang="ko-KR" sz="1800" dirty="0"/>
              <a:t>frame sequence in </a:t>
            </a:r>
            <a:r>
              <a:rPr lang="en-US" altLang="ko-KR" sz="1800" dirty="0" smtClean="0"/>
              <a:t>AP’s DPS operation </a:t>
            </a:r>
            <a:r>
              <a:rPr lang="en-US" altLang="ko-KR" sz="1800" i="1" u="sng" dirty="0" smtClean="0"/>
              <a:t>Option 1)</a:t>
            </a:r>
            <a:endParaRPr lang="en-US" altLang="ko-KR" sz="1800" i="1" u="sng" dirty="0"/>
          </a:p>
          <a:p>
            <a:endParaRPr lang="en-US" altLang="ko-KR" sz="1800" i="1" u="sng" dirty="0"/>
          </a:p>
          <a:p>
            <a:endParaRPr lang="en-US" altLang="ko-KR" sz="1800" i="1" u="sng" dirty="0"/>
          </a:p>
          <a:p>
            <a:endParaRPr lang="en-US" altLang="ko-KR" sz="1800" i="1" u="sng" dirty="0"/>
          </a:p>
          <a:p>
            <a:endParaRPr lang="en-US" altLang="ko-KR" sz="1800" i="1" u="sng" dirty="0"/>
          </a:p>
          <a:p>
            <a:endParaRPr lang="en-US" altLang="ko-KR" sz="1800" i="1" u="sng" dirty="0"/>
          </a:p>
          <a:p>
            <a:endParaRPr lang="en-US" altLang="ko-KR" sz="2800" dirty="0"/>
          </a:p>
          <a:p>
            <a:r>
              <a:rPr lang="en-US" altLang="ko-KR" sz="1800" dirty="0"/>
              <a:t>Example of </a:t>
            </a:r>
            <a:r>
              <a:rPr lang="en-US" altLang="ko-KR" sz="1800" dirty="0" smtClean="0"/>
              <a:t>DL </a:t>
            </a:r>
            <a:r>
              <a:rPr lang="en-US" altLang="ko-KR" sz="1800" dirty="0"/>
              <a:t>frame sequence in AP’s DPS operation </a:t>
            </a:r>
            <a:r>
              <a:rPr lang="en-US" altLang="ko-KR" sz="1800" i="1" u="sng" dirty="0"/>
              <a:t>Option 1</a:t>
            </a:r>
            <a:r>
              <a:rPr lang="en-US" altLang="ko-KR" sz="1800" i="1" u="sng" dirty="0" smtClean="0"/>
              <a:t>)</a:t>
            </a:r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406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8264" y="2165285"/>
            <a:ext cx="5867470" cy="1949515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8064" y="4641788"/>
            <a:ext cx="5667872" cy="1682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10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AP’s DPS operation: </a:t>
            </a:r>
            <a:r>
              <a:rPr lang="en-US" altLang="ko-KR" i="1" dirty="0" smtClean="0">
                <a:solidFill>
                  <a:schemeClr val="tx1"/>
                </a:solidFill>
              </a:rPr>
              <a:t>Option 2)</a:t>
            </a:r>
            <a:endParaRPr lang="ko-KR" altLang="en-US" i="1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599"/>
            <a:ext cx="8549640" cy="4722813"/>
          </a:xfrm>
        </p:spPr>
        <p:txBody>
          <a:bodyPr/>
          <a:lstStyle/>
          <a:p>
            <a:r>
              <a:rPr lang="en-US" altLang="ko-KR" sz="1600" dirty="0" smtClean="0"/>
              <a:t>An AP that wishes to operate as DPS broadcasts a frame containing DPS enable indication.</a:t>
            </a:r>
          </a:p>
          <a:p>
            <a:pPr lvl="1"/>
            <a:r>
              <a:rPr lang="en-US" altLang="ko-KR" sz="1400" u="sng" dirty="0" smtClean="0"/>
              <a:t>STAs that support the AP’s DPS</a:t>
            </a:r>
            <a:r>
              <a:rPr lang="en-US" altLang="ko-KR" sz="1400" dirty="0" smtClean="0"/>
              <a:t> can obtain information </a:t>
            </a:r>
            <a:r>
              <a:rPr lang="en-US" altLang="ko-KR" sz="1400" b="1" u="sng" dirty="0" smtClean="0"/>
              <a:t>about the AP’s high-capability state</a:t>
            </a:r>
            <a:r>
              <a:rPr lang="en-US" altLang="ko-KR" sz="1400" dirty="0" smtClean="0"/>
              <a:t>.</a:t>
            </a:r>
          </a:p>
          <a:p>
            <a:pPr lvl="2"/>
            <a:r>
              <a:rPr lang="en-US" altLang="ko-KR" sz="1200" dirty="0" smtClean="0"/>
              <a:t>e.g., from the </a:t>
            </a:r>
            <a:r>
              <a:rPr lang="en-US" altLang="ko-KR" sz="1200" i="1" dirty="0" smtClean="0"/>
              <a:t>Capabilities element (or) fields</a:t>
            </a:r>
            <a:r>
              <a:rPr lang="en-US" altLang="ko-KR" sz="1200" dirty="0" smtClean="0"/>
              <a:t> that may be newly defined.</a:t>
            </a:r>
            <a:endParaRPr lang="en-US" altLang="ko-KR" sz="1200" i="1" dirty="0" smtClean="0"/>
          </a:p>
          <a:p>
            <a:pPr lvl="1"/>
            <a:r>
              <a:rPr lang="en-US" altLang="ko-KR" sz="1400" dirty="0" smtClean="0"/>
              <a:t>On the other hand, </a:t>
            </a:r>
            <a:r>
              <a:rPr lang="en-US" altLang="ko-KR" sz="1400" u="sng" dirty="0" smtClean="0"/>
              <a:t>other STAs</a:t>
            </a:r>
            <a:r>
              <a:rPr lang="en-US" altLang="ko-KR" sz="1400" dirty="0" smtClean="0"/>
              <a:t> can obtain information </a:t>
            </a:r>
            <a:r>
              <a:rPr lang="en-US" altLang="ko-KR" sz="1400" b="1" u="sng" dirty="0" smtClean="0"/>
              <a:t>about the AP’s low-capability state</a:t>
            </a:r>
            <a:r>
              <a:rPr lang="en-US" altLang="ko-KR" sz="1400" dirty="0" smtClean="0"/>
              <a:t>.</a:t>
            </a:r>
          </a:p>
          <a:p>
            <a:pPr lvl="2"/>
            <a:r>
              <a:rPr lang="en-US" altLang="ko-KR" sz="1200" dirty="0" smtClean="0"/>
              <a:t>e.g., from the corresponding (e.g., </a:t>
            </a:r>
            <a:r>
              <a:rPr lang="en-US" altLang="ko-KR" sz="1200" i="1" dirty="0" smtClean="0"/>
              <a:t>UHR, EHT, HE, .., etc.) Operation/Capabilities element</a:t>
            </a:r>
            <a:endParaRPr lang="en-US" altLang="ko-KR" sz="1200" i="1" dirty="0"/>
          </a:p>
          <a:p>
            <a:endParaRPr lang="en-US" altLang="ko-KR" sz="1200" dirty="0" smtClean="0"/>
          </a:p>
          <a:p>
            <a:r>
              <a:rPr lang="en-US" altLang="ko-KR" sz="1600" dirty="0" smtClean="0"/>
              <a:t>The low-capability state, which is the default state for “</a:t>
            </a:r>
            <a:r>
              <a:rPr lang="en-US" altLang="ko-KR" sz="1600" i="1" dirty="0" smtClean="0"/>
              <a:t>DPS operation </a:t>
            </a:r>
            <a:r>
              <a:rPr lang="en-US" altLang="ko-KR" sz="1600" i="1" u="sng" dirty="0" smtClean="0"/>
              <a:t>Option 2)</a:t>
            </a:r>
            <a:r>
              <a:rPr lang="en-US" altLang="ko-KR" sz="1600" i="1" dirty="0" smtClean="0"/>
              <a:t>”</a:t>
            </a:r>
            <a:r>
              <a:rPr lang="en-US" altLang="ko-KR" sz="1600" dirty="0" smtClean="0"/>
              <a:t>, may include the follow actions:</a:t>
            </a:r>
            <a:endParaRPr lang="en-US" altLang="ko-KR" sz="1400" dirty="0" smtClean="0"/>
          </a:p>
          <a:p>
            <a:pPr lvl="1"/>
            <a:r>
              <a:rPr lang="en-US" altLang="ko-KR" sz="1400" dirty="0" smtClean="0"/>
              <a:t>CCA</a:t>
            </a:r>
          </a:p>
          <a:p>
            <a:pPr lvl="1"/>
            <a:r>
              <a:rPr lang="en-US" altLang="ko-KR" sz="1400" dirty="0" smtClean="0"/>
              <a:t>ICF reception of frame exchange initiated by STA supporting DPS</a:t>
            </a:r>
            <a:endParaRPr lang="en-US" altLang="ko-KR" sz="1400" u="sng" dirty="0" smtClean="0"/>
          </a:p>
          <a:p>
            <a:pPr lvl="1"/>
            <a:r>
              <a:rPr lang="en-US" altLang="ko-KR" sz="1400" b="1" u="sng" dirty="0" smtClean="0"/>
              <a:t>Frame exchange with STAs that do not support DPS</a:t>
            </a:r>
          </a:p>
          <a:p>
            <a:pPr lvl="2"/>
            <a:r>
              <a:rPr lang="en-US" altLang="ko-KR" sz="1200" dirty="0" smtClean="0"/>
              <a:t>e.g., Receiving initiating frame from legacy STA &amp; Transmitting frames that are initiated by the DPS enabled AP</a:t>
            </a:r>
          </a:p>
          <a:p>
            <a:pPr lvl="2"/>
            <a:r>
              <a:rPr lang="en-US" altLang="ko-KR" sz="1200" dirty="0" smtClean="0"/>
              <a:t>To do this, </a:t>
            </a:r>
            <a:r>
              <a:rPr lang="en-US" altLang="ko-KR" sz="1200" dirty="0"/>
              <a:t>the </a:t>
            </a:r>
            <a:r>
              <a:rPr lang="en-US" altLang="ko-KR" sz="1200" dirty="0" smtClean="0"/>
              <a:t>use </a:t>
            </a:r>
            <a:r>
              <a:rPr lang="en-US" altLang="ko-KR" sz="1200" dirty="0"/>
              <a:t>of RTS/CTS may be </a:t>
            </a:r>
            <a:r>
              <a:rPr lang="en-US" altLang="ko-KR" sz="1200" dirty="0" smtClean="0"/>
              <a:t>enforced (to HE/EHT STAs based on </a:t>
            </a:r>
            <a:r>
              <a:rPr lang="en-US" altLang="ko-KR" sz="1200" i="1" dirty="0" smtClean="0"/>
              <a:t>TXOP Duration RTS Threshold</a:t>
            </a:r>
            <a:r>
              <a:rPr lang="en-US" altLang="ko-KR" sz="1200" dirty="0" smtClean="0"/>
              <a:t>).</a:t>
            </a:r>
          </a:p>
          <a:p>
            <a:endParaRPr lang="en-US" altLang="ko-KR" sz="1200" dirty="0" smtClean="0"/>
          </a:p>
          <a:p>
            <a:r>
              <a:rPr lang="en-US" altLang="ko-KR" sz="1600" dirty="0" smtClean="0"/>
              <a:t>STAs that do not support DPS </a:t>
            </a:r>
            <a:r>
              <a:rPr lang="en-US" altLang="ko-KR" sz="1600" dirty="0"/>
              <a:t>perform frame exchange </a:t>
            </a:r>
            <a:r>
              <a:rPr lang="en-US" altLang="ko-KR" sz="1600" u="sng" dirty="0"/>
              <a:t>based on the </a:t>
            </a:r>
            <a:r>
              <a:rPr lang="en-US" altLang="ko-KR" sz="1600" u="sng" dirty="0" smtClean="0"/>
              <a:t>operating parameters for low-capability state</a:t>
            </a:r>
            <a:r>
              <a:rPr lang="en-US" altLang="ko-KR" sz="1600" dirty="0" smtClean="0"/>
              <a:t> advertised </a:t>
            </a:r>
            <a:r>
              <a:rPr lang="en-US" altLang="ko-KR" sz="1600" dirty="0"/>
              <a:t>by the </a:t>
            </a:r>
            <a:r>
              <a:rPr lang="en-US" altLang="ko-KR" sz="1600" dirty="0" smtClean="0"/>
              <a:t>DPS enabled </a:t>
            </a:r>
            <a:r>
              <a:rPr lang="en-US" altLang="ko-KR" sz="1600" dirty="0"/>
              <a:t>AP</a:t>
            </a:r>
            <a:r>
              <a:rPr lang="en-US" altLang="ko-KR" sz="1600" dirty="0" smtClean="0"/>
              <a:t>.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406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1747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Frame sequence in AP’s DPS: </a:t>
            </a:r>
            <a:r>
              <a:rPr lang="en-US" altLang="ko-KR" i="1" dirty="0">
                <a:solidFill>
                  <a:schemeClr val="tx1"/>
                </a:solidFill>
              </a:rPr>
              <a:t>Option </a:t>
            </a:r>
            <a:r>
              <a:rPr lang="en-US" altLang="ko-KR" i="1" dirty="0" smtClean="0">
                <a:solidFill>
                  <a:schemeClr val="tx1"/>
                </a:solidFill>
              </a:rPr>
              <a:t>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1800" dirty="0"/>
              <a:t>Example of </a:t>
            </a:r>
            <a:r>
              <a:rPr lang="en-US" altLang="ko-KR" sz="1800" dirty="0" smtClean="0"/>
              <a:t>DL/UL sequence to the legacy STA </a:t>
            </a:r>
            <a:r>
              <a:rPr lang="en-US" altLang="ko-KR" sz="1800" dirty="0"/>
              <a:t>in AP’s </a:t>
            </a:r>
            <a:r>
              <a:rPr lang="en-US" altLang="ko-KR" sz="1800" i="1" dirty="0" smtClean="0"/>
              <a:t>DPS operation </a:t>
            </a:r>
            <a:r>
              <a:rPr lang="en-US" altLang="ko-KR" sz="1800" i="1" u="sng" dirty="0" smtClean="0"/>
              <a:t>Option 2)</a:t>
            </a:r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1100" dirty="0" smtClean="0"/>
          </a:p>
          <a:p>
            <a:r>
              <a:rPr lang="en-US" altLang="ko-KR" sz="1800" dirty="0"/>
              <a:t>Example of </a:t>
            </a:r>
            <a:r>
              <a:rPr lang="en-US" altLang="ko-KR" sz="1800" dirty="0" smtClean="0"/>
              <a:t>UL frame sequences in </a:t>
            </a:r>
            <a:r>
              <a:rPr lang="en-US" altLang="ko-KR" sz="1800" dirty="0"/>
              <a:t>AP’s </a:t>
            </a:r>
            <a:r>
              <a:rPr lang="en-US" altLang="ko-KR" sz="1800" i="1" dirty="0"/>
              <a:t>DPS operation </a:t>
            </a:r>
            <a:r>
              <a:rPr lang="en-US" altLang="ko-KR" sz="1800" i="1" u="sng" dirty="0"/>
              <a:t>Option 2)</a:t>
            </a:r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406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2493" y="2057400"/>
            <a:ext cx="6299013" cy="1726172"/>
          </a:xfrm>
          <a:prstGeom prst="rect">
            <a:avLst/>
          </a:prstGeom>
        </p:spPr>
      </p:pic>
      <p:pic>
        <p:nvPicPr>
          <p:cNvPr id="16" name="그림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6767" y="4126570"/>
            <a:ext cx="5750465" cy="2350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4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Contents for AP’s DPS operation</a:t>
            </a:r>
            <a:endParaRPr lang="ko-KR" altLang="en-US" u="sng" strike="sngStrike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297180" y="1752600"/>
                <a:ext cx="8549640" cy="4343400"/>
              </a:xfrm>
            </p:spPr>
            <p:txBody>
              <a:bodyPr/>
              <a:lstStyle/>
              <a:p>
                <a:r>
                  <a:rPr lang="en-US" altLang="ko-KR" sz="1800" dirty="0" smtClean="0"/>
                  <a:t>The contents that can be included in a frame to operate in DPS mode are as follows:</a:t>
                </a:r>
              </a:p>
              <a:p>
                <a:pPr lvl="1"/>
                <a:r>
                  <a:rPr lang="en-US" altLang="ko-KR" sz="1600" dirty="0" smtClean="0"/>
                  <a:t>Contents </a:t>
                </a:r>
                <a:r>
                  <a:rPr lang="en-US" altLang="ko-KR" sz="1600" b="1" u="sng" dirty="0" smtClean="0"/>
                  <a:t>for AP’s low-</a:t>
                </a:r>
                <a:r>
                  <a:rPr lang="en-US" altLang="ko-KR" sz="1600" b="1" u="sng" dirty="0" err="1" smtClean="0"/>
                  <a:t>capa</a:t>
                </a:r>
                <a:r>
                  <a:rPr lang="en-US" altLang="ko-KR" sz="1600" b="1" u="sng" dirty="0" smtClean="0"/>
                  <a:t>. state</a:t>
                </a:r>
                <a:r>
                  <a:rPr lang="en-US" altLang="ko-KR" sz="1600" dirty="0" smtClean="0"/>
                  <a:t> (included in </a:t>
                </a:r>
                <a:r>
                  <a:rPr lang="en-US" altLang="ko-KR" sz="1600" i="1" dirty="0" smtClean="0"/>
                  <a:t>Operation/Capabilities elements</a:t>
                </a:r>
                <a:r>
                  <a:rPr lang="en-US" altLang="ko-KR" sz="1600" dirty="0" smtClean="0"/>
                  <a:t> for legacy)</a:t>
                </a:r>
              </a:p>
              <a:p>
                <a:pPr lvl="2"/>
                <a:r>
                  <a:rPr lang="en-US" altLang="ko-KR" sz="1400" dirty="0" smtClean="0"/>
                  <a:t>Max bandwidth (e.g., it may be limited to 20 MHz)</a:t>
                </a:r>
              </a:p>
              <a:p>
                <a:pPr lvl="2"/>
                <a:r>
                  <a:rPr lang="en-US" altLang="ko-KR" sz="1400" dirty="0" smtClean="0"/>
                  <a:t>MCS (e.g., low MCS)</a:t>
                </a:r>
              </a:p>
              <a:p>
                <a:pPr lvl="2"/>
                <a:r>
                  <a:rPr lang="en-US" altLang="ko-KR" sz="1400" dirty="0" smtClean="0"/>
                  <a:t>Max Rx NSS (</a:t>
                </a:r>
                <a:r>
                  <a:rPr lang="en-US" altLang="ko-KR" sz="1400" dirty="0" smtClean="0">
                    <a:solidFill>
                      <a:schemeClr val="tx1"/>
                    </a:solidFill>
                  </a:rPr>
                  <a:t>e.g., NSS </a:t>
                </a:r>
                <a14:m>
                  <m:oMath xmlns:m="http://schemas.openxmlformats.org/officeDocument/2006/math">
                    <m:r>
                      <a:rPr lang="en-US" altLang="ko-KR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altLang="ko-KR" sz="1400" dirty="0" smtClean="0"/>
                  <a:t>)</a:t>
                </a:r>
              </a:p>
              <a:p>
                <a:pPr lvl="1"/>
                <a:endParaRPr lang="en-US" altLang="ko-KR" sz="1600" dirty="0" smtClean="0"/>
              </a:p>
              <a:p>
                <a:pPr lvl="1"/>
                <a:r>
                  <a:rPr lang="en-US" altLang="ko-KR" sz="1600" dirty="0" smtClean="0"/>
                  <a:t>Contents </a:t>
                </a:r>
                <a:r>
                  <a:rPr lang="en-US" altLang="ko-KR" sz="1600" b="1" u="sng" dirty="0" smtClean="0"/>
                  <a:t>for AP’s high-</a:t>
                </a:r>
                <a:r>
                  <a:rPr lang="en-US" altLang="ko-KR" sz="1600" b="1" u="sng" dirty="0" err="1" smtClean="0"/>
                  <a:t>capa</a:t>
                </a:r>
                <a:r>
                  <a:rPr lang="en-US" altLang="ko-KR" sz="1600" b="1" u="sng" dirty="0" smtClean="0"/>
                  <a:t>. state</a:t>
                </a:r>
                <a:r>
                  <a:rPr lang="en-US" altLang="ko-KR" sz="1600" dirty="0" smtClean="0"/>
                  <a:t> (included in the newly defined </a:t>
                </a:r>
                <a:r>
                  <a:rPr lang="en-US" altLang="ko-KR" sz="1600" i="1" dirty="0" smtClean="0"/>
                  <a:t>Capabilities element</a:t>
                </a:r>
                <a:r>
                  <a:rPr lang="en-US" altLang="ko-KR" sz="1600" dirty="0" smtClean="0"/>
                  <a:t>)</a:t>
                </a:r>
              </a:p>
              <a:p>
                <a:pPr lvl="2"/>
                <a:r>
                  <a:rPr lang="en-US" altLang="ko-KR" sz="1400" dirty="0" smtClean="0"/>
                  <a:t>Max bandwidth (i.e., it may have a larger BW)</a:t>
                </a:r>
                <a:endParaRPr lang="en-US" altLang="ko-KR" sz="1400" dirty="0"/>
              </a:p>
              <a:p>
                <a:pPr lvl="2"/>
                <a:r>
                  <a:rPr lang="en-US" altLang="ko-KR" sz="1400" dirty="0"/>
                  <a:t>MCS (e.g., MCS = 9)</a:t>
                </a:r>
              </a:p>
              <a:p>
                <a:pPr lvl="2"/>
                <a:r>
                  <a:rPr lang="en-US" altLang="ko-KR" sz="1400" dirty="0" smtClean="0"/>
                  <a:t>Max </a:t>
                </a:r>
                <a:r>
                  <a:rPr lang="en-US" altLang="ko-KR" sz="1400" dirty="0" err="1" smtClean="0"/>
                  <a:t>Tx</a:t>
                </a:r>
                <a:r>
                  <a:rPr lang="en-US" altLang="ko-KR" sz="1400" dirty="0" smtClean="0"/>
                  <a:t>/Rx NSS</a:t>
                </a:r>
              </a:p>
              <a:p>
                <a:pPr lvl="2"/>
                <a:r>
                  <a:rPr lang="en-US" altLang="ko-KR" sz="1400" dirty="0" smtClean="0"/>
                  <a:t>Padding delay for ICF required by AP</a:t>
                </a:r>
              </a:p>
              <a:p>
                <a:pPr lvl="2"/>
                <a:r>
                  <a:rPr lang="en-US" altLang="ko-KR" sz="1400" dirty="0" smtClean="0"/>
                  <a:t>Transition delay needed by AP</a:t>
                </a:r>
              </a:p>
              <a:p>
                <a:pPr lvl="2"/>
                <a:r>
                  <a:rPr lang="en-US" altLang="ko-KR" sz="1400" dirty="0" smtClean="0"/>
                  <a:t>Timer: timeout period for transition from high-capability state to low-capability state</a:t>
                </a:r>
              </a:p>
              <a:p>
                <a:pPr lvl="3"/>
                <a:r>
                  <a:rPr lang="en-US" altLang="ko-KR" sz="1400" dirty="0"/>
                  <a:t>If the STA operating as </a:t>
                </a:r>
                <a:r>
                  <a:rPr lang="en-US" altLang="ko-KR" sz="1400" dirty="0" smtClean="0"/>
                  <a:t>DPS mode </a:t>
                </a:r>
                <a:r>
                  <a:rPr lang="en-US" altLang="ko-KR" sz="1400" dirty="0"/>
                  <a:t>does not receive a response frame during </a:t>
                </a:r>
                <a:r>
                  <a:rPr lang="en-US" altLang="ko-KR" sz="1400" dirty="0" smtClean="0"/>
                  <a:t>timeout period, </a:t>
                </a:r>
                <a:r>
                  <a:rPr lang="en-US" altLang="ko-KR" sz="1400" dirty="0"/>
                  <a:t>it switches back to </a:t>
                </a:r>
                <a:r>
                  <a:rPr lang="en-US" altLang="ko-KR" sz="1400" dirty="0" smtClean="0"/>
                  <a:t>listening/low-capability </a:t>
                </a:r>
                <a:r>
                  <a:rPr lang="en-US" altLang="ko-KR" sz="1400" dirty="0"/>
                  <a:t>state</a:t>
                </a:r>
                <a:r>
                  <a:rPr lang="en-US" altLang="ko-KR" sz="1400" dirty="0" smtClean="0"/>
                  <a:t>.</a:t>
                </a:r>
                <a:endParaRPr lang="en-US" altLang="ko-KR" sz="1400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7180" y="1752600"/>
                <a:ext cx="8549640" cy="4343400"/>
              </a:xfrm>
              <a:blipFill>
                <a:blip r:embed="rId3"/>
                <a:stretch>
                  <a:fillRect l="-499" t="-843" b="-28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406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6775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ICF/ICR frames for AP’s DPS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599"/>
            <a:ext cx="8549640" cy="4722813"/>
          </a:xfrm>
        </p:spPr>
        <p:txBody>
          <a:bodyPr/>
          <a:lstStyle/>
          <a:p>
            <a:r>
              <a:rPr lang="en-US" altLang="ko-KR" sz="1600" dirty="0" smtClean="0"/>
              <a:t>An </a:t>
            </a:r>
            <a:r>
              <a:rPr lang="en-US" altLang="ko-KR" sz="1600" dirty="0"/>
              <a:t>AP </a:t>
            </a:r>
            <a:r>
              <a:rPr lang="en-US" altLang="ko-KR" sz="1600" dirty="0" smtClean="0"/>
              <a:t>with </a:t>
            </a:r>
            <a:r>
              <a:rPr lang="en-US" altLang="ko-KR" sz="1600" dirty="0"/>
              <a:t>DPS mode enabled </a:t>
            </a:r>
            <a:r>
              <a:rPr lang="en-US" altLang="ko-KR" sz="1600" dirty="0" smtClean="0"/>
              <a:t>will stay in a listening (or) low-capability state.</a:t>
            </a:r>
            <a:endParaRPr lang="en-US" altLang="ko-KR" sz="1800" dirty="0" smtClean="0"/>
          </a:p>
          <a:p>
            <a:pPr lvl="1"/>
            <a:r>
              <a:rPr lang="en-US" altLang="ko-KR" sz="1400" dirty="0" smtClean="0"/>
              <a:t>ICF </a:t>
            </a:r>
            <a:r>
              <a:rPr lang="en-US" altLang="ko-KR" sz="1400" dirty="0"/>
              <a:t>is responsible for allowing the AP to transition from the </a:t>
            </a:r>
            <a:r>
              <a:rPr lang="en-US" altLang="ko-KR" sz="1400" dirty="0" smtClean="0"/>
              <a:t>listening </a:t>
            </a:r>
            <a:r>
              <a:rPr lang="en-US" altLang="ko-KR" sz="1400" dirty="0"/>
              <a:t>state to the frame exchange state </a:t>
            </a:r>
            <a:r>
              <a:rPr lang="en-US" altLang="ko-KR" sz="1400" dirty="0" smtClean="0"/>
              <a:t>(</a:t>
            </a:r>
            <a:r>
              <a:rPr lang="en-US" altLang="ko-KR" sz="1400" i="1" dirty="0" smtClean="0"/>
              <a:t>Option 1</a:t>
            </a:r>
            <a:r>
              <a:rPr lang="en-US" altLang="ko-KR" sz="1400" dirty="0" smtClean="0"/>
              <a:t>) </a:t>
            </a:r>
            <a:r>
              <a:rPr lang="en-US" altLang="ko-KR" sz="1400" dirty="0"/>
              <a:t>and to </a:t>
            </a:r>
            <a:r>
              <a:rPr lang="en-US" altLang="ko-KR" sz="1400" dirty="0" smtClean="0"/>
              <a:t>initiate </a:t>
            </a:r>
            <a:r>
              <a:rPr lang="en-US" altLang="ko-KR" sz="1400" dirty="0"/>
              <a:t>frame exchange in the </a:t>
            </a:r>
            <a:r>
              <a:rPr lang="en-US" altLang="ko-KR" sz="1400" dirty="0" smtClean="0"/>
              <a:t>low-capability </a:t>
            </a:r>
            <a:r>
              <a:rPr lang="en-US" altLang="ko-KR" sz="1400" dirty="0"/>
              <a:t>state </a:t>
            </a:r>
            <a:r>
              <a:rPr lang="en-US" altLang="ko-KR" sz="1400" dirty="0" smtClean="0"/>
              <a:t>(initiating frame in </a:t>
            </a:r>
            <a:r>
              <a:rPr lang="en-US" altLang="ko-KR" sz="1400" i="1" dirty="0" smtClean="0"/>
              <a:t>Option 2</a:t>
            </a:r>
            <a:r>
              <a:rPr lang="en-US" altLang="ko-KR" sz="1400" dirty="0" smtClean="0"/>
              <a:t>).</a:t>
            </a:r>
          </a:p>
          <a:p>
            <a:endParaRPr lang="en-US" altLang="ko-KR" sz="1000" dirty="0" smtClean="0"/>
          </a:p>
          <a:p>
            <a:r>
              <a:rPr lang="en-US" altLang="ko-KR" sz="1600" dirty="0" smtClean="0"/>
              <a:t>The </a:t>
            </a:r>
            <a:r>
              <a:rPr lang="en-US" altLang="ko-KR" sz="1600" dirty="0"/>
              <a:t>following frames can be </a:t>
            </a:r>
            <a:r>
              <a:rPr lang="en-US" altLang="ko-KR" sz="1600" dirty="0" smtClean="0"/>
              <a:t>used as </a:t>
            </a:r>
            <a:r>
              <a:rPr lang="en-US" altLang="ko-KR" sz="1600" dirty="0"/>
              <a:t>ICF/ICR </a:t>
            </a:r>
            <a:r>
              <a:rPr lang="en-US" altLang="ko-KR" sz="1600" dirty="0" smtClean="0"/>
              <a:t>for STA’s DPS:</a:t>
            </a:r>
            <a:endParaRPr lang="en-US" altLang="ko-KR" sz="1800" dirty="0"/>
          </a:p>
          <a:p>
            <a:pPr lvl="1"/>
            <a:r>
              <a:rPr lang="en-US" altLang="ko-KR" sz="1400" dirty="0" smtClean="0"/>
              <a:t>RTS / CTS</a:t>
            </a:r>
          </a:p>
          <a:p>
            <a:pPr lvl="2"/>
            <a:r>
              <a:rPr lang="en-US" altLang="ko-KR" sz="1200" b="1" i="1" dirty="0" smtClean="0"/>
              <a:t>Pros:</a:t>
            </a:r>
            <a:r>
              <a:rPr lang="en-US" altLang="ko-KR" sz="1200" dirty="0" smtClean="0"/>
              <a:t> Can be transmitted by non-AP STA, and is useful as an initiating frame for the low-capability state of </a:t>
            </a:r>
            <a:r>
              <a:rPr lang="en-US" altLang="ko-KR" sz="1200" i="1" dirty="0" smtClean="0"/>
              <a:t>Option 2).</a:t>
            </a:r>
          </a:p>
          <a:p>
            <a:pPr lvl="2"/>
            <a:r>
              <a:rPr lang="en-US" altLang="ko-KR" sz="1200" b="1" i="1" dirty="0" smtClean="0"/>
              <a:t>Cons:</a:t>
            </a:r>
            <a:r>
              <a:rPr lang="en-US" altLang="ko-KR" sz="1200" dirty="0" smtClean="0"/>
              <a:t> No padding/intermediate FCS provided for transition from the listening state to the higher capability state.</a:t>
            </a:r>
          </a:p>
          <a:p>
            <a:pPr lvl="1"/>
            <a:r>
              <a:rPr lang="en-US" altLang="ko-KR" sz="1400" dirty="0"/>
              <a:t>BAR / BA</a:t>
            </a:r>
          </a:p>
          <a:p>
            <a:pPr lvl="2"/>
            <a:r>
              <a:rPr lang="en-US" altLang="ko-KR" sz="1200" b="1" i="1" dirty="0"/>
              <a:t>Pros:</a:t>
            </a:r>
            <a:r>
              <a:rPr lang="en-US" altLang="ko-KR" sz="1200" dirty="0"/>
              <a:t> Both AP and STA can transmit a BAR frame, and padding/intermediate FCS can be added/designed for ICF.</a:t>
            </a:r>
          </a:p>
          <a:p>
            <a:pPr lvl="2"/>
            <a:r>
              <a:rPr lang="en-US" altLang="ko-KR" sz="1200" b="1" i="1" dirty="0"/>
              <a:t>Cons:</a:t>
            </a:r>
            <a:r>
              <a:rPr lang="en-US" altLang="ko-KR" sz="1200" dirty="0"/>
              <a:t> There are some gaps between the role/purpose of an existing BAR and </a:t>
            </a:r>
            <a:r>
              <a:rPr lang="en-US" altLang="ko-KR" sz="1200" dirty="0" smtClean="0"/>
              <a:t>an </a:t>
            </a:r>
            <a:r>
              <a:rPr lang="en-US" altLang="ko-KR" sz="1200" dirty="0"/>
              <a:t>ICF for DPS.</a:t>
            </a:r>
          </a:p>
          <a:p>
            <a:pPr lvl="3"/>
            <a:r>
              <a:rPr lang="en-US" altLang="ko-KR" sz="1200" dirty="0"/>
              <a:t>Usually, BAR is transmitted to solicit BA and </a:t>
            </a:r>
            <a:r>
              <a:rPr lang="en-US" altLang="ko-KR" sz="1200" u="sng" dirty="0"/>
              <a:t>frame exchange is completed from this</a:t>
            </a:r>
            <a:r>
              <a:rPr lang="en-US" altLang="ko-KR" sz="1200" dirty="0"/>
              <a:t>, but in DPS, </a:t>
            </a:r>
            <a:r>
              <a:rPr lang="en-US" altLang="ko-KR" sz="1200" u="sng" dirty="0"/>
              <a:t>BAR is transmitted to initiate frame exchange</a:t>
            </a:r>
            <a:r>
              <a:rPr lang="en-US" altLang="ko-KR" sz="1200" dirty="0" smtClean="0"/>
              <a:t>.</a:t>
            </a:r>
            <a:endParaRPr lang="en-US" altLang="ko-KR" sz="1400" dirty="0" smtClean="0"/>
          </a:p>
          <a:p>
            <a:pPr lvl="1"/>
            <a:r>
              <a:rPr lang="en-US" altLang="ko-KR" sz="1400" dirty="0" smtClean="0"/>
              <a:t>MU-RTS </a:t>
            </a:r>
            <a:r>
              <a:rPr lang="en-US" altLang="ko-KR" sz="1400" dirty="0"/>
              <a:t>Trigger </a:t>
            </a:r>
            <a:r>
              <a:rPr lang="en-US" altLang="ko-KR" sz="1400" dirty="0" smtClean="0"/>
              <a:t>/ CTS</a:t>
            </a:r>
            <a:endParaRPr lang="en-US" altLang="ko-KR" sz="1400" dirty="0"/>
          </a:p>
          <a:p>
            <a:pPr lvl="2"/>
            <a:r>
              <a:rPr lang="en-US" altLang="ko-KR" sz="1200" b="1" i="1" dirty="0"/>
              <a:t>Pros:</a:t>
            </a:r>
            <a:r>
              <a:rPr lang="en-US" altLang="ko-KR" sz="1200" dirty="0"/>
              <a:t> It is advantageous in terms of protection and </a:t>
            </a:r>
            <a:r>
              <a:rPr lang="en-US" altLang="ko-KR" sz="1200" dirty="0" smtClean="0"/>
              <a:t>padding/intermediate FCS (if designed) is available.</a:t>
            </a:r>
            <a:endParaRPr lang="en-US" altLang="ko-KR" sz="1200" dirty="0"/>
          </a:p>
          <a:p>
            <a:pPr lvl="2"/>
            <a:r>
              <a:rPr lang="en-US" altLang="ko-KR" sz="1200" b="1" i="1" dirty="0"/>
              <a:t>Cons</a:t>
            </a:r>
            <a:r>
              <a:rPr lang="en-US" altLang="ko-KR" sz="1200" b="1" i="1" dirty="0" smtClean="0"/>
              <a:t>:</a:t>
            </a:r>
            <a:r>
              <a:rPr lang="en-US" altLang="ko-KR" sz="1200" dirty="0" smtClean="0"/>
              <a:t> Non-AP STA cannot send a MU-RTS Trigger frame.</a:t>
            </a:r>
            <a:endParaRPr lang="en-US" altLang="ko-KR" sz="1200" dirty="0"/>
          </a:p>
          <a:p>
            <a:pPr lvl="1"/>
            <a:r>
              <a:rPr lang="en-US" altLang="ko-KR" sz="1400" dirty="0"/>
              <a:t>BSRP / </a:t>
            </a:r>
            <a:r>
              <a:rPr lang="en-US" altLang="ko-KR" sz="1400" dirty="0" smtClean="0"/>
              <a:t>BSR</a:t>
            </a:r>
            <a:endParaRPr lang="en-US" altLang="ko-KR" sz="1400" dirty="0"/>
          </a:p>
          <a:p>
            <a:pPr lvl="2"/>
            <a:r>
              <a:rPr lang="en-US" altLang="ko-KR" sz="1200" b="1" i="1" dirty="0"/>
              <a:t>Pros:</a:t>
            </a:r>
            <a:r>
              <a:rPr lang="en-US" altLang="ko-KR" sz="1200" dirty="0"/>
              <a:t> </a:t>
            </a:r>
            <a:r>
              <a:rPr lang="en-US" altLang="ko-KR" sz="1200" dirty="0" smtClean="0"/>
              <a:t>It can include a padding/intermediate FCS to help transition from low-</a:t>
            </a:r>
            <a:r>
              <a:rPr lang="en-US" altLang="ko-KR" sz="1200" dirty="0" err="1" smtClean="0"/>
              <a:t>capa</a:t>
            </a:r>
            <a:r>
              <a:rPr lang="en-US" altLang="ko-KR" sz="1200" dirty="0" smtClean="0"/>
              <a:t>. state to high-</a:t>
            </a:r>
            <a:r>
              <a:rPr lang="en-US" altLang="ko-KR" sz="1200" dirty="0" err="1" smtClean="0"/>
              <a:t>capa</a:t>
            </a:r>
            <a:r>
              <a:rPr lang="en-US" altLang="ko-KR" sz="1200" dirty="0" smtClean="0"/>
              <a:t>. state.</a:t>
            </a:r>
            <a:endParaRPr lang="en-US" altLang="ko-KR" sz="1200" dirty="0"/>
          </a:p>
          <a:p>
            <a:pPr lvl="2"/>
            <a:r>
              <a:rPr lang="en-US" altLang="ko-KR" sz="1200" b="1" i="1" dirty="0"/>
              <a:t>Cons:</a:t>
            </a:r>
            <a:r>
              <a:rPr lang="en-US" altLang="ko-KR" sz="1200" dirty="0"/>
              <a:t> </a:t>
            </a:r>
            <a:r>
              <a:rPr lang="en-US" altLang="ko-KR" sz="1200" dirty="0" smtClean="0"/>
              <a:t>Non-AP STA </a:t>
            </a:r>
            <a:r>
              <a:rPr lang="en-US" altLang="ko-KR" sz="1200" dirty="0"/>
              <a:t>cannot send a </a:t>
            </a:r>
            <a:r>
              <a:rPr lang="en-US" altLang="ko-KR" sz="1200" dirty="0" smtClean="0"/>
              <a:t>BSRP </a:t>
            </a:r>
            <a:r>
              <a:rPr lang="en-US" altLang="ko-KR" sz="1200" dirty="0"/>
              <a:t>Trigger frame</a:t>
            </a:r>
            <a:r>
              <a:rPr lang="en-US" altLang="ko-KR" sz="1200" dirty="0" smtClean="0"/>
              <a:t>.</a:t>
            </a:r>
            <a:endParaRPr lang="en-US" altLang="ko-KR" sz="14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406397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1728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Summary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1800" dirty="0" smtClean="0"/>
              <a:t>In this contribution, we propose a dynamic power saving operation methods for AP in terms of whether legacy STA is supported.</a:t>
            </a:r>
          </a:p>
          <a:p>
            <a:pPr lvl="1"/>
            <a:r>
              <a:rPr lang="en-US" altLang="ko-KR" sz="1600" i="1" dirty="0"/>
              <a:t>Option 1)</a:t>
            </a:r>
            <a:r>
              <a:rPr lang="en-US" altLang="ko-KR" sz="1600" dirty="0"/>
              <a:t> has the advantage that power </a:t>
            </a:r>
            <a:r>
              <a:rPr lang="en-US" altLang="ko-KR" sz="1600" dirty="0" smtClean="0"/>
              <a:t>saving efficiency of the </a:t>
            </a:r>
            <a:r>
              <a:rPr lang="en-US" altLang="ko-KR" sz="1600" dirty="0"/>
              <a:t>AP may be higher because the AP only listens, but MLD </a:t>
            </a:r>
            <a:r>
              <a:rPr lang="en-US" altLang="ko-KR" sz="1600" dirty="0" smtClean="0"/>
              <a:t>should be considered to </a:t>
            </a:r>
            <a:r>
              <a:rPr lang="en-US" altLang="ko-KR" sz="1600" dirty="0"/>
              <a:t>handle legacy STAs</a:t>
            </a:r>
            <a:r>
              <a:rPr lang="en-US" altLang="ko-KR" sz="1600" dirty="0" smtClean="0"/>
              <a:t>.</a:t>
            </a:r>
            <a:endParaRPr lang="en-US" altLang="ko-KR" sz="1600" dirty="0"/>
          </a:p>
          <a:p>
            <a:pPr lvl="1"/>
            <a:r>
              <a:rPr lang="en-US" altLang="ko-KR" sz="1600" i="1" dirty="0"/>
              <a:t>Option 2)</a:t>
            </a:r>
            <a:r>
              <a:rPr lang="en-US" altLang="ko-KR" sz="1600" dirty="0"/>
              <a:t> has the advantage of being able to transmit/receive with low capability with legacy STA, but the </a:t>
            </a:r>
            <a:r>
              <a:rPr lang="en-US" altLang="ko-KR" sz="1600" dirty="0" smtClean="0"/>
              <a:t>power saving </a:t>
            </a:r>
            <a:r>
              <a:rPr lang="en-US" altLang="ko-KR" sz="1600" dirty="0"/>
              <a:t>efficiency of the AP may be reduced</a:t>
            </a:r>
            <a:r>
              <a:rPr lang="en-US" altLang="ko-KR" sz="1600" dirty="0" smtClean="0"/>
              <a:t>.</a:t>
            </a:r>
          </a:p>
          <a:p>
            <a:endParaRPr lang="en-US" altLang="ko-KR" sz="1600" dirty="0" smtClean="0"/>
          </a:p>
          <a:p>
            <a:r>
              <a:rPr lang="en-US" altLang="ko-KR" sz="1800" dirty="0" smtClean="0"/>
              <a:t>In </a:t>
            </a:r>
            <a:r>
              <a:rPr lang="en-US" altLang="ko-KR" sz="1800" dirty="0"/>
              <a:t>order for the AP to operate as a DPS, information </a:t>
            </a:r>
            <a:r>
              <a:rPr lang="en-US" altLang="ko-KR" sz="1800" dirty="0" smtClean="0"/>
              <a:t>related to </a:t>
            </a:r>
            <a:r>
              <a:rPr lang="en-US" altLang="ko-KR" sz="1800" dirty="0"/>
              <a:t>the DPS operation of the AP that can be announced to </a:t>
            </a:r>
            <a:r>
              <a:rPr lang="en-US" altLang="ko-KR" sz="1800" dirty="0" smtClean="0"/>
              <a:t>STAs </a:t>
            </a:r>
            <a:r>
              <a:rPr lang="en-US" altLang="ko-KR" sz="1800" dirty="0"/>
              <a:t>needs to be </a:t>
            </a:r>
            <a:r>
              <a:rPr lang="en-US" altLang="ko-KR" sz="1800" dirty="0" smtClean="0"/>
              <a:t>defined/discussed.</a:t>
            </a:r>
          </a:p>
          <a:p>
            <a:endParaRPr lang="en-US" altLang="ko-KR" sz="1600" dirty="0"/>
          </a:p>
          <a:p>
            <a:r>
              <a:rPr lang="en-US" altLang="ko-KR" sz="1800" dirty="0"/>
              <a:t>In addition, it is necessary to determine the ICF for the purpose of switching the AP operating as DPS from the listen state to frame </a:t>
            </a:r>
            <a:r>
              <a:rPr lang="en-US" altLang="ko-KR" sz="1800" dirty="0" smtClean="0"/>
              <a:t>exchange state </a:t>
            </a:r>
            <a:r>
              <a:rPr lang="en-US" altLang="ko-KR" sz="1800" dirty="0"/>
              <a:t>or </a:t>
            </a:r>
            <a:r>
              <a:rPr lang="en-US" altLang="ko-KR" sz="1800" dirty="0" smtClean="0"/>
              <a:t>initiating frame exchanges with the AP.</a:t>
            </a:r>
            <a:endParaRPr lang="en-US" altLang="ko-KR" sz="1800" dirty="0"/>
          </a:p>
          <a:p>
            <a:pPr lvl="1"/>
            <a:r>
              <a:rPr lang="en-US" altLang="ko-KR" sz="1600" dirty="0" smtClean="0"/>
              <a:t>For state transition, padding/intermediate FCS is the most important factor,</a:t>
            </a:r>
          </a:p>
          <a:p>
            <a:pPr lvl="1"/>
            <a:r>
              <a:rPr lang="en-US" altLang="ko-KR" sz="1600" dirty="0" smtClean="0"/>
              <a:t>And for the AP to operate as a DPS, it is important whether the STA can transmit ICF.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67925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9693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317249</TotalTime>
  <Words>1756</Words>
  <Application>Microsoft Office PowerPoint</Application>
  <PresentationFormat>화면 슬라이드 쇼(4:3)</PresentationFormat>
  <Paragraphs>214</Paragraphs>
  <Slides>11</Slides>
  <Notes>11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7" baseType="lpstr">
      <vt:lpstr>굴림</vt:lpstr>
      <vt:lpstr>맑은 고딕</vt:lpstr>
      <vt:lpstr>Arial</vt:lpstr>
      <vt:lpstr>Cambria Math</vt:lpstr>
      <vt:lpstr>Times New Roman</vt:lpstr>
      <vt:lpstr>802-11-Submission</vt:lpstr>
      <vt:lpstr>Dynamic Power Saving for AP</vt:lpstr>
      <vt:lpstr>Introduction</vt:lpstr>
      <vt:lpstr>AP’s DPS operation: Option 1)</vt:lpstr>
      <vt:lpstr>Frame sequence in AP’s DPS: Option 1)</vt:lpstr>
      <vt:lpstr>AP’s DPS operation: Option 2)</vt:lpstr>
      <vt:lpstr>Frame sequence in AP’s DPS: Option 2)</vt:lpstr>
      <vt:lpstr>Contents for AP’s DPS operation</vt:lpstr>
      <vt:lpstr>ICF/ICR frames for AP’s DPS operation</vt:lpstr>
      <vt:lpstr>Summary</vt:lpstr>
      <vt:lpstr>References</vt:lpstr>
      <vt:lpstr>Straw Poll 1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GeonHwan Kim/IoT Connectivity Standard Task(geonhwan.kim@lge.com)</cp:lastModifiedBy>
  <cp:revision>17969</cp:revision>
  <cp:lastPrinted>2018-10-31T23:27:01Z</cp:lastPrinted>
  <dcterms:created xsi:type="dcterms:W3CDTF">2007-05-21T21:00:37Z</dcterms:created>
  <dcterms:modified xsi:type="dcterms:W3CDTF">2024-07-14T18:00:40Z</dcterms:modified>
</cp:coreProperties>
</file>