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authors.xml" ContentType="application/vnd.ms-powerpoint.author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288" r:id="rId6"/>
    <p:sldId id="271" r:id="rId7"/>
    <p:sldId id="289" r:id="rId8"/>
    <p:sldId id="268" r:id="rId9"/>
    <p:sldId id="270" r:id="rId10"/>
    <p:sldId id="269" r:id="rId11"/>
    <p:sldId id="281" r:id="rId12"/>
    <p:sldId id="283" r:id="rId13"/>
    <p:sldId id="275" r:id="rId14"/>
    <p:sldId id="287" r:id="rId15"/>
    <p:sldId id="284" r:id="rId16"/>
    <p:sldId id="285" r:id="rId17"/>
    <p:sldId id="273" r:id="rId18"/>
    <p:sldId id="274" r:id="rId19"/>
    <p:sldId id="278" r:id="rId20"/>
    <p:sldId id="286" r:id="rId21"/>
  </p:sldIdLst>
  <p:sldSz cx="9144000" cy="6858000" type="screen4x3"/>
  <p:notesSz cx="9280525" cy="69342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52" userDrawn="1">
          <p15:clr>
            <a:srgbClr val="A4A3A4"/>
          </p15:clr>
        </p15:guide>
        <p15:guide id="2" pos="2891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6C861F4F-B9F9-80DE-2E0B-1F6079E790D8}" name="Giovanni Chisci" initials="GC" userId="S::gchisci@qti.qualcomm.com::eeac98f7-fbf3-469c-b682-696f1247cc3f" providerId="AD"/>
  <p188:author id="{FD36C79D-B116-0C85-EFFE-8DE0FFDA2524}" name="Duncan Ho" initials="DH" userId="S::dho@qti.qualcomm.com::cdbbd64b-6b86-4896-aca0-3d41c310760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7A45A1-FB33-B5D8-651C-559556EE49A4}" v="109" dt="2024-01-12T19:17:20.803"/>
    <p1510:client id="{8926E874-B93A-410D-A69E-367DC9CBA776}" v="34" dt="2024-01-12T01:44:03.893"/>
    <p1510:client id="{BCB4A03A-D6FA-4C24-9DC3-841EB002425B}" v="42" dt="2024-01-12T23:33:37.105"/>
  </p1510:revLst>
</p1510:revInfo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36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4248" y="1506"/>
      </p:cViewPr>
      <p:guideLst>
        <p:guide orient="horz" pos="2152"/>
        <p:guide pos="28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1986" cy="3463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6415" y="0"/>
            <a:ext cx="4021986" cy="3463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86660"/>
            <a:ext cx="4021986" cy="3463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6415" y="6586660"/>
            <a:ext cx="4021986" cy="3463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9280525" cy="6934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7548926" y="72355"/>
            <a:ext cx="856238" cy="1577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875361" y="72355"/>
            <a:ext cx="1104824" cy="1577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911475" y="523875"/>
            <a:ext cx="3455988" cy="25908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1236554" y="3293924"/>
            <a:ext cx="6805294" cy="31195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7170737" y="6713578"/>
            <a:ext cx="1234428" cy="1352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313065" y="6713577"/>
            <a:ext cx="684141" cy="2716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966723" y="6713578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968846" y="6712392"/>
            <a:ext cx="7342833" cy="1186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866862" y="221810"/>
            <a:ext cx="7546801" cy="1186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544631" y="524276"/>
            <a:ext cx="6191266" cy="25917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6554" y="3293924"/>
            <a:ext cx="6807418" cy="319072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11475" y="523875"/>
            <a:ext cx="3455988" cy="2590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328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11475" y="523875"/>
            <a:ext cx="3455988" cy="2590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409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11475" y="523875"/>
            <a:ext cx="3455988" cy="2590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4309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11475" y="523875"/>
            <a:ext cx="3455988" cy="2590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98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11475" y="523875"/>
            <a:ext cx="3455988" cy="2590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5609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11475" y="523875"/>
            <a:ext cx="3455988" cy="2590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4627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11475" y="523875"/>
            <a:ext cx="3455988" cy="2590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2218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11475" y="523875"/>
            <a:ext cx="3455988" cy="2590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839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11475" y="523875"/>
            <a:ext cx="3455988" cy="2590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226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11475" y="523875"/>
            <a:ext cx="3455988" cy="2590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6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11475" y="523875"/>
            <a:ext cx="3455988" cy="2590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724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11475" y="523875"/>
            <a:ext cx="3455988" cy="2590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2108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11475" y="523875"/>
            <a:ext cx="3455988" cy="2590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3872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11475" y="523875"/>
            <a:ext cx="3455988" cy="2590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697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11475" y="523875"/>
            <a:ext cx="3455988" cy="2590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0979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11475" y="523875"/>
            <a:ext cx="3455988" cy="2590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err="1"/>
              <a:t>Taeyoung</a:t>
            </a:r>
            <a:r>
              <a:rPr lang="en-GB" altLang="ko-KR" dirty="0"/>
              <a:t> Ha et Al.,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30070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84212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dirty="0" err="1"/>
              <a:t>Taeyoung</a:t>
            </a:r>
            <a:r>
              <a:rPr lang="en-GB" altLang="ko-KR" dirty="0"/>
              <a:t> Ha et Al., Samsung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err="1"/>
              <a:t>Taeyoung</a:t>
            </a:r>
            <a:r>
              <a:rPr lang="en-GB" altLang="ko-KR" dirty="0"/>
              <a:t> Ha et Al.,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90228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err="1"/>
              <a:t>Taeyoung</a:t>
            </a:r>
            <a:r>
              <a:rPr lang="en-GB" altLang="ko-KR" dirty="0"/>
              <a:t> Ha et Al., Samsung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0600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 dirty="0" err="1"/>
              <a:t>Taeyoung</a:t>
            </a:r>
            <a:r>
              <a:rPr lang="en-GB" altLang="ko-KR" dirty="0"/>
              <a:t> Ha et Al., Samsung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>
          <a:xfrm>
            <a:off x="4307681" y="6475413"/>
            <a:ext cx="61323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err="1"/>
              <a:t>Taeyoung</a:t>
            </a:r>
            <a:r>
              <a:rPr lang="en-GB" altLang="ko-KR" dirty="0"/>
              <a:t> Ha et Al., Samsung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6014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err="1"/>
              <a:t>Taeyoung</a:t>
            </a:r>
            <a:r>
              <a:rPr lang="en-GB" altLang="ko-KR" dirty="0"/>
              <a:t> Ha et Al., Samsung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70225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err="1"/>
              <a:t>Taeyoung</a:t>
            </a:r>
            <a:r>
              <a:rPr lang="en-GB" altLang="ko-KR" dirty="0"/>
              <a:t> Ha et Al.,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err="1"/>
              <a:t>Taeyoung</a:t>
            </a:r>
            <a:r>
              <a:rPr lang="en-GB" altLang="ko-KR" dirty="0"/>
              <a:t> Ha et Al.,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Taeyoung</a:t>
            </a:r>
            <a:r>
              <a:rPr lang="en-GB" dirty="0"/>
              <a:t> Ha et Al., Samsung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81944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802.11-24/0817r1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3" y="322656"/>
            <a:ext cx="116683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err="1"/>
              <a:t>Taeyoung</a:t>
            </a:r>
            <a:r>
              <a:rPr lang="en-GB" altLang="ko-KR" dirty="0"/>
              <a:t> Ha et Al., Samsung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Opportunistic Transmission in C-TDMA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2024-05-09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5648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6E62AC27-23DB-9D14-58E9-70120DB40E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147972"/>
              </p:ext>
            </p:extLst>
          </p:nvPr>
        </p:nvGraphicFramePr>
        <p:xfrm>
          <a:off x="687388" y="2924175"/>
          <a:ext cx="7867650" cy="360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4" imgW="8250056" imgH="3790701" progId="Word.Document.8">
                  <p:embed/>
                </p:oleObj>
              </mc:Choice>
              <mc:Fallback>
                <p:oleObj name="Document" r:id="rId4" imgW="8250056" imgH="3790701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6E62AC27-23DB-9D14-58E9-70120DB40E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2924175"/>
                        <a:ext cx="7867650" cy="3609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Opportunistic Transmission in C-TDMA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162" y="1751014"/>
            <a:ext cx="8183879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Network Topology and Assumption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>
                <a:cs typeface="Times New Roman"/>
              </a:rPr>
              <a:t>Sharing AP (AP 2) shares </a:t>
            </a:r>
            <a:r>
              <a:rPr lang="en-US" altLang="ko-KR" sz="1600" dirty="0" smtClean="0">
                <a:cs typeface="Times New Roman"/>
              </a:rPr>
              <a:t>its </a:t>
            </a:r>
            <a:r>
              <a:rPr lang="en-US" altLang="ko-KR" sz="1600" dirty="0">
                <a:cs typeface="Times New Roman"/>
              </a:rPr>
              <a:t>TXOP to Shared AP (AP3)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>
                <a:cs typeface="Times New Roman"/>
              </a:rPr>
              <a:t>OT AP (AP 1) and </a:t>
            </a:r>
            <a:r>
              <a:rPr lang="en-US" altLang="ko-KR" sz="1600" dirty="0" smtClean="0">
                <a:cs typeface="Times New Roman"/>
              </a:rPr>
              <a:t>Shared </a:t>
            </a:r>
            <a:r>
              <a:rPr lang="en-US" altLang="ko-KR" sz="1600" dirty="0">
                <a:cs typeface="Times New Roman"/>
              </a:rPr>
              <a:t>AP (AP 3) are hidden to each other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cs typeface="Times New Roman"/>
              </a:rPr>
              <a:t>Before starting the data transmission </a:t>
            </a:r>
            <a:r>
              <a:rPr lang="en-US" sz="1600" b="0" dirty="0" smtClean="0">
                <a:cs typeface="Times New Roman"/>
              </a:rPr>
              <a:t>in the shared TXOP, </a:t>
            </a:r>
            <a:r>
              <a:rPr lang="en-US" sz="1600" b="0" dirty="0">
                <a:cs typeface="Times New Roman"/>
              </a:rPr>
              <a:t>Control frame exchange (e.g., RTS-CTS) is conducted to prevent the hidden </a:t>
            </a:r>
            <a:br>
              <a:rPr lang="en-US" sz="1600" b="0" dirty="0">
                <a:cs typeface="Times New Roman"/>
              </a:rPr>
            </a:br>
            <a:r>
              <a:rPr lang="en-US" sz="1600" b="0" dirty="0">
                <a:cs typeface="Times New Roman"/>
              </a:rPr>
              <a:t>node problem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cs typeface="Times New Roman"/>
              </a:rPr>
              <a:t>Return of the shared TXOP is not allowed</a:t>
            </a:r>
            <a:endParaRPr lang="en-US" sz="1600" b="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Taeyoung</a:t>
            </a:r>
            <a:r>
              <a:rPr lang="en-GB" altLang="ko-KR" dirty="0"/>
              <a:t> Ha et Al., Samsung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9696" y="3156787"/>
            <a:ext cx="4176826" cy="3232749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708" y="5169935"/>
            <a:ext cx="5011738" cy="1180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117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Opportunistic Transmission in C-TDMA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162" y="1751014"/>
            <a:ext cx="8183879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Proposed operation of opportunistic transmission in C-TDMA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cs typeface="Times New Roman"/>
              </a:rPr>
              <a:t>After a OT AP (i.e., </a:t>
            </a:r>
            <a:r>
              <a:rPr lang="en-US" sz="1600" b="1" dirty="0">
                <a:cs typeface="Times New Roman"/>
              </a:rPr>
              <a:t>NOT </a:t>
            </a:r>
            <a:r>
              <a:rPr lang="en-US" sz="1600" b="1" dirty="0" smtClean="0">
                <a:cs typeface="Times New Roman"/>
              </a:rPr>
              <a:t>the shared </a:t>
            </a:r>
            <a:r>
              <a:rPr lang="en-US" sz="1600" b="1" dirty="0">
                <a:cs typeface="Times New Roman"/>
              </a:rPr>
              <a:t>AP</a:t>
            </a:r>
            <a:r>
              <a:rPr lang="en-US" sz="1600" dirty="0">
                <a:cs typeface="Times New Roman"/>
              </a:rPr>
              <a:t>) </a:t>
            </a:r>
            <a:r>
              <a:rPr lang="en-US" sz="1600" b="0" dirty="0">
                <a:cs typeface="Times New Roman"/>
              </a:rPr>
              <a:t>receives the TXOP sharing message (e.g., MU-RTS TXS TF) from the </a:t>
            </a:r>
            <a:r>
              <a:rPr lang="en-US" sz="1600" b="0" dirty="0" smtClean="0">
                <a:cs typeface="Times New Roman"/>
              </a:rPr>
              <a:t>sharing </a:t>
            </a:r>
            <a:r>
              <a:rPr lang="en-US" sz="1600" b="0" dirty="0">
                <a:cs typeface="Times New Roman"/>
              </a:rPr>
              <a:t>AP, the OT AP reset its NAV after duration of M-</a:t>
            </a:r>
            <a:r>
              <a:rPr lang="en-US" sz="1600" b="0" dirty="0" err="1">
                <a:cs typeface="Times New Roman"/>
              </a:rPr>
              <a:t>APNAVTimeout</a:t>
            </a:r>
            <a:r>
              <a:rPr lang="en-US" sz="1600" b="0" dirty="0">
                <a:cs typeface="Times New Roman"/>
              </a:rPr>
              <a:t> </a:t>
            </a:r>
            <a:r>
              <a:rPr lang="en-US" sz="1600" b="1" dirty="0">
                <a:cs typeface="Times New Roman"/>
              </a:rPr>
              <a:t>only when the return of TXOP is not allowed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Taeyoung</a:t>
            </a:r>
            <a:r>
              <a:rPr lang="en-GB" altLang="ko-KR" dirty="0"/>
              <a:t> Ha et Al., Samsung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08" y="5169935"/>
            <a:ext cx="5011738" cy="1180036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9F06B824-67B5-2E7C-C20E-FDEF8A545E14}"/>
              </a:ext>
            </a:extLst>
          </p:cNvPr>
          <p:cNvSpPr/>
          <p:nvPr/>
        </p:nvSpPr>
        <p:spPr>
          <a:xfrm>
            <a:off x="501162" y="2914941"/>
            <a:ext cx="432853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b="1" dirty="0">
                <a:solidFill>
                  <a:schemeClr val="tx1"/>
                </a:solidFill>
                <a:cs typeface="Times New Roman"/>
              </a:rPr>
              <a:t>M-</a:t>
            </a:r>
            <a:r>
              <a:rPr lang="en-US" altLang="ko-KR" sz="1600" b="1" dirty="0" err="1">
                <a:solidFill>
                  <a:schemeClr val="tx1"/>
                </a:solidFill>
                <a:cs typeface="Times New Roman"/>
              </a:rPr>
              <a:t>APNAVTimeout</a:t>
            </a:r>
            <a:r>
              <a:rPr lang="en-US" altLang="ko-KR" sz="1600" b="0" dirty="0">
                <a:solidFill>
                  <a:schemeClr val="tx1"/>
                </a:solidFill>
                <a:cs typeface="Times New Roman"/>
              </a:rPr>
              <a:t> can be (3SIFS + CTS + Control + Resp. of Control)</a:t>
            </a:r>
            <a:br>
              <a:rPr lang="en-US" altLang="ko-KR" sz="1600" b="0" dirty="0">
                <a:solidFill>
                  <a:schemeClr val="tx1"/>
                </a:solidFill>
                <a:cs typeface="Times New Roman"/>
              </a:rPr>
            </a:br>
            <a:r>
              <a:rPr lang="en-US" altLang="ko-KR" sz="1600" b="0" dirty="0">
                <a:solidFill>
                  <a:schemeClr val="tx1"/>
                </a:solidFill>
                <a:cs typeface="Times New Roman"/>
              </a:rPr>
              <a:t>(Different from current </a:t>
            </a:r>
            <a:r>
              <a:rPr lang="en-US" altLang="ko-KR" sz="1600" b="0" dirty="0" err="1">
                <a:solidFill>
                  <a:schemeClr val="tx1"/>
                </a:solidFill>
                <a:cs typeface="Times New Roman"/>
              </a:rPr>
              <a:t>NAVTimeout</a:t>
            </a:r>
            <a:r>
              <a:rPr lang="en-US" altLang="ko-KR" sz="1600" b="0" dirty="0">
                <a:solidFill>
                  <a:schemeClr val="tx1"/>
                </a:solidFill>
                <a:cs typeface="Times New Roman"/>
              </a:rPr>
              <a:t> value)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b="0" dirty="0">
                <a:solidFill>
                  <a:schemeClr val="tx1"/>
                </a:solidFill>
                <a:cs typeface="Times New Roman"/>
              </a:rPr>
              <a:t>If the NAV of OT AP is reset after M-</a:t>
            </a:r>
            <a:r>
              <a:rPr lang="en-US" altLang="ko-KR" sz="1600" b="0" dirty="0" err="1">
                <a:solidFill>
                  <a:schemeClr val="tx1"/>
                </a:solidFill>
                <a:cs typeface="Times New Roman"/>
              </a:rPr>
              <a:t>APNAVTimeout</a:t>
            </a:r>
            <a:r>
              <a:rPr lang="en-US" altLang="ko-KR" sz="1600" b="0" dirty="0">
                <a:solidFill>
                  <a:schemeClr val="tx1"/>
                </a:solidFill>
                <a:cs typeface="Times New Roman"/>
              </a:rPr>
              <a:t> , the OT AP tries to do </a:t>
            </a:r>
            <a:r>
              <a:rPr lang="en-US" altLang="ko-KR" sz="1600" b="1" dirty="0">
                <a:solidFill>
                  <a:schemeClr val="tx1"/>
                </a:solidFill>
                <a:cs typeface="Times New Roman"/>
              </a:rPr>
              <a:t>EDCA access and transmit data within the duration of shared TXOP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AC921DDB-82BA-FD51-3829-39B76E95F0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9696" y="3156787"/>
            <a:ext cx="4176826" cy="3232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755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Hidden Node Problem in 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Due to the OT, the transmission of Shared AP may be unsuccessful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cs typeface="Times New Roman"/>
              </a:rPr>
              <a:t>For </a:t>
            </a:r>
            <a:r>
              <a:rPr lang="en-US" sz="1600" dirty="0">
                <a:cs typeface="Times New Roman"/>
              </a:rPr>
              <a:t>example, i</a:t>
            </a:r>
            <a:r>
              <a:rPr lang="en-US" sz="1600" b="0" dirty="0">
                <a:cs typeface="Times New Roman"/>
              </a:rPr>
              <a:t>f the shared AP (</a:t>
            </a:r>
            <a:r>
              <a:rPr lang="en-US" altLang="ko-KR" sz="1600" b="0" dirty="0">
                <a:cs typeface="Times New Roman"/>
              </a:rPr>
              <a:t>AP 3</a:t>
            </a:r>
            <a:r>
              <a:rPr lang="en-US" sz="1600" b="0" dirty="0">
                <a:cs typeface="Times New Roman"/>
              </a:rPr>
              <a:t>) transmits data frames to the STA in its BSS (STA 5), OT AP (</a:t>
            </a:r>
            <a:r>
              <a:rPr lang="en-US" altLang="ko-KR" sz="1600" b="0" dirty="0">
                <a:cs typeface="Times New Roman"/>
              </a:rPr>
              <a:t>AP 1</a:t>
            </a:r>
            <a:r>
              <a:rPr lang="en-US" sz="1600" b="0" dirty="0">
                <a:cs typeface="Times New Roman"/>
              </a:rPr>
              <a:t>) may start its transmission because OT AP (AP 1) can not detect the transmission of shared AP (AP 3</a:t>
            </a:r>
            <a:r>
              <a:rPr lang="en-US" sz="1600" b="0" dirty="0" smtClean="0">
                <a:cs typeface="Times New Roman"/>
              </a:rPr>
              <a:t>). The </a:t>
            </a:r>
            <a:r>
              <a:rPr lang="en-US" sz="1600" b="0" dirty="0">
                <a:cs typeface="Times New Roman"/>
              </a:rPr>
              <a:t>transmission of OT AP (AP 1) may result in the collision at the STA </a:t>
            </a:r>
            <a:r>
              <a:rPr lang="en-US" sz="1600" dirty="0">
                <a:cs typeface="Times New Roman"/>
              </a:rPr>
              <a:t>associated with the </a:t>
            </a:r>
            <a:r>
              <a:rPr lang="en-US" sz="1600" dirty="0" smtClean="0">
                <a:cs typeface="Times New Roman"/>
              </a:rPr>
              <a:t>shared </a:t>
            </a:r>
            <a:r>
              <a:rPr lang="en-US" sz="1600" dirty="0">
                <a:cs typeface="Times New Roman"/>
              </a:rPr>
              <a:t>AP (</a:t>
            </a:r>
            <a:r>
              <a:rPr lang="en-US" sz="1600" b="0" dirty="0">
                <a:cs typeface="Times New Roman"/>
              </a:rPr>
              <a:t>STA 5</a:t>
            </a:r>
            <a:r>
              <a:rPr lang="en-US" sz="1600" b="0" dirty="0" smtClean="0">
                <a:cs typeface="Times New Roman"/>
              </a:rPr>
              <a:t>).</a:t>
            </a:r>
            <a:endParaRPr lang="en-US" sz="1600" b="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Taeyoung</a:t>
            </a:r>
            <a:r>
              <a:rPr lang="en-GB" altLang="ko-KR" dirty="0"/>
              <a:t> Ha et Al., Samsung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943" y="4369062"/>
            <a:ext cx="8348649" cy="1965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441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Frame Exchange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Control frame exchange (e.g., RTS-CTS) may prevent the hidden node problem in OT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cs typeface="Times New Roman"/>
              </a:rPr>
              <a:t>For example, if </a:t>
            </a:r>
            <a:r>
              <a:rPr lang="en-US" sz="1600" dirty="0" smtClean="0">
                <a:cs typeface="Times New Roman"/>
              </a:rPr>
              <a:t>Shared AP (</a:t>
            </a:r>
            <a:r>
              <a:rPr lang="en-US" altLang="ko-KR" sz="1600" dirty="0">
                <a:cs typeface="Times New Roman"/>
              </a:rPr>
              <a:t>AP </a:t>
            </a:r>
            <a:r>
              <a:rPr lang="en-US" altLang="ko-KR" sz="1600" dirty="0" smtClean="0">
                <a:cs typeface="Times New Roman"/>
              </a:rPr>
              <a:t>3</a:t>
            </a:r>
            <a:r>
              <a:rPr lang="en-US" sz="1600" dirty="0" smtClean="0">
                <a:cs typeface="Times New Roman"/>
              </a:rPr>
              <a:t>) </a:t>
            </a:r>
            <a:r>
              <a:rPr lang="en-US" sz="1600" dirty="0">
                <a:cs typeface="Times New Roman"/>
              </a:rPr>
              <a:t>transmits a data frame to </a:t>
            </a:r>
            <a:r>
              <a:rPr lang="en-US" altLang="ko-KR" sz="1600" dirty="0">
                <a:cs typeface="Times New Roman"/>
              </a:rPr>
              <a:t>the STA in its BSS (STA 5)</a:t>
            </a:r>
            <a:r>
              <a:rPr lang="en-US" sz="1600" dirty="0" smtClean="0">
                <a:cs typeface="Times New Roman"/>
              </a:rPr>
              <a:t> </a:t>
            </a:r>
            <a:r>
              <a:rPr lang="en-US" sz="1600" dirty="0">
                <a:cs typeface="Times New Roman"/>
              </a:rPr>
              <a:t>after the control frame </a:t>
            </a:r>
            <a:r>
              <a:rPr lang="en-US" sz="1600" dirty="0" smtClean="0">
                <a:cs typeface="Times New Roman"/>
              </a:rPr>
              <a:t>exchange, NAV reset procedure </a:t>
            </a:r>
            <a:r>
              <a:rPr lang="en-US" sz="1600" dirty="0" smtClean="0">
                <a:cs typeface="Times New Roman"/>
              </a:rPr>
              <a:t>(after </a:t>
            </a:r>
            <a:r>
              <a:rPr lang="en-US" sz="1600" dirty="0" smtClean="0">
                <a:cs typeface="Times New Roman"/>
              </a:rPr>
              <a:t>M-</a:t>
            </a:r>
            <a:r>
              <a:rPr lang="en-US" sz="1600" dirty="0" err="1" smtClean="0">
                <a:cs typeface="Times New Roman"/>
              </a:rPr>
              <a:t>APNAVTimeout</a:t>
            </a:r>
            <a:r>
              <a:rPr lang="en-US" sz="1600" dirty="0" smtClean="0">
                <a:cs typeface="Times New Roman"/>
              </a:rPr>
              <a:t>) </a:t>
            </a:r>
            <a:r>
              <a:rPr lang="en-US" sz="1600" dirty="0">
                <a:cs typeface="Times New Roman"/>
              </a:rPr>
              <a:t>at </a:t>
            </a:r>
            <a:r>
              <a:rPr lang="en-US" sz="1600" dirty="0" smtClean="0">
                <a:cs typeface="Times New Roman"/>
              </a:rPr>
              <a:t>OT AP (</a:t>
            </a:r>
            <a:r>
              <a:rPr lang="en-US" altLang="ko-KR" sz="1600" dirty="0">
                <a:cs typeface="Times New Roman"/>
              </a:rPr>
              <a:t>AP 1</a:t>
            </a:r>
            <a:r>
              <a:rPr lang="en-US" sz="1600" dirty="0" smtClean="0">
                <a:cs typeface="Times New Roman"/>
              </a:rPr>
              <a:t>) </a:t>
            </a:r>
            <a:r>
              <a:rPr lang="en-US" sz="1600" dirty="0">
                <a:cs typeface="Times New Roman"/>
              </a:rPr>
              <a:t>failed </a:t>
            </a:r>
            <a:r>
              <a:rPr lang="en-US" sz="1600" dirty="0" smtClean="0">
                <a:cs typeface="Times New Roman"/>
              </a:rPr>
              <a:t>due to </a:t>
            </a:r>
            <a:r>
              <a:rPr lang="en-US" sz="1600" dirty="0">
                <a:cs typeface="Times New Roman"/>
              </a:rPr>
              <a:t>the control frame exchange procedure in </a:t>
            </a:r>
            <a:r>
              <a:rPr lang="en-US" sz="1600" dirty="0" smtClean="0">
                <a:cs typeface="Times New Roman"/>
              </a:rPr>
              <a:t>the shared TXOP</a:t>
            </a:r>
            <a:r>
              <a:rPr lang="en-US" sz="1600" dirty="0" smtClean="0">
                <a:cs typeface="Times New Roman"/>
              </a:rPr>
              <a:t>.</a:t>
            </a:r>
            <a:endParaRPr lang="en-US" sz="160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Taeyoung</a:t>
            </a:r>
            <a:r>
              <a:rPr lang="en-GB" altLang="ko-KR" dirty="0"/>
              <a:t> Ha et Al., Samsung</a:t>
            </a: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20" y="4931211"/>
            <a:ext cx="4275268" cy="1006631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4988" y="3557469"/>
            <a:ext cx="4524692" cy="2945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816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7243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Opportunistic transmission in C-TDMA is proposed in limited </a:t>
            </a:r>
            <a:r>
              <a:rPr lang="en-US" sz="2000" b="0" dirty="0" smtClean="0">
                <a:cs typeface="Times New Roman"/>
              </a:rPr>
              <a:t>condition to enhance the medium efficiency</a:t>
            </a:r>
            <a:endParaRPr lang="en-US" sz="2000" b="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cs typeface="Times New Roman"/>
              </a:rPr>
              <a:t>Opportunistic transmission is available</a:t>
            </a:r>
            <a:r>
              <a:rPr lang="en-US" sz="1600" b="1" dirty="0">
                <a:cs typeface="Times New Roman"/>
              </a:rPr>
              <a:t> only when the return of shared TXOP in C-TDMA is not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cs typeface="Times New Roman"/>
              </a:rPr>
              <a:t>Control frame exchange is </a:t>
            </a:r>
            <a:r>
              <a:rPr lang="en-US" sz="1600" b="1" dirty="0">
                <a:cs typeface="Times New Roman"/>
              </a:rPr>
              <a:t>highly recommended</a:t>
            </a:r>
            <a:r>
              <a:rPr lang="en-US" sz="1600" dirty="0">
                <a:cs typeface="Times New Roman"/>
              </a:rPr>
              <a:t> in C-TDMA operation to prevent the hidden node problems</a:t>
            </a:r>
            <a:endParaRPr lang="en-US" sz="1600" b="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Remaining Problems to be solved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cs typeface="Times New Roman"/>
              </a:rPr>
              <a:t>TXOP return is needed in certain cases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/>
              </a:rPr>
              <a:t>Amount of TXOP to share can not be perfectly predicted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/>
              </a:rPr>
              <a:t>Transmission of shared AP can be failed if the target STA of shared AP is </a:t>
            </a:r>
            <a:r>
              <a:rPr lang="en-US" sz="1400" dirty="0" smtClean="0">
                <a:cs typeface="Times New Roman"/>
              </a:rPr>
              <a:t>affected by OBSS transmissions</a:t>
            </a:r>
            <a:endParaRPr lang="en-US" sz="14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cs typeface="Times New Roman"/>
              </a:rPr>
              <a:t>The target STA of OT AP may not response to the control frame of OT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/>
              </a:rPr>
              <a:t>STA transmits </a:t>
            </a:r>
            <a:r>
              <a:rPr lang="en-US" sz="1400" dirty="0" smtClean="0">
                <a:cs typeface="Times New Roman"/>
              </a:rPr>
              <a:t>CTS only </a:t>
            </a:r>
            <a:r>
              <a:rPr lang="en-US" sz="1400" dirty="0">
                <a:cs typeface="Times New Roman"/>
              </a:rPr>
              <a:t>when RTS is transmitted by TXOP holder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0" dirty="0">
                <a:cs typeface="Times New Roman"/>
              </a:rPr>
              <a:t>However, OT AP may not the TXOP holder at that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cs typeface="Times New Roman"/>
              </a:rPr>
              <a:t>NAV protection can be needed in the certain case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>
                <a:cs typeface="Times New Roman"/>
              </a:rPr>
              <a:t>If the NAV of OT AP is set by OBSS transmissions which was initiated by the hidden node of OT AP, it may affect on the OBSS </a:t>
            </a:r>
            <a:r>
              <a:rPr lang="en-US" altLang="ko-KR" sz="1400" dirty="0" smtClean="0">
                <a:cs typeface="Times New Roman"/>
              </a:rPr>
              <a:t>transmissions when </a:t>
            </a:r>
            <a:r>
              <a:rPr lang="en-US" altLang="ko-KR" sz="1400" dirty="0" smtClean="0">
                <a:cs typeface="Times New Roman"/>
              </a:rPr>
              <a:t>OT AP reset its NAV.</a:t>
            </a:r>
            <a:endParaRPr lang="en-US" altLang="ko-KR" sz="1400" dirty="0"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1400" b="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Taeyoung</a:t>
            </a:r>
            <a:r>
              <a:rPr lang="en-GB" altLang="ko-KR" dirty="0"/>
              <a:t> Ha et Al., Samsung</a:t>
            </a:r>
          </a:p>
        </p:txBody>
      </p:sp>
    </p:spTree>
    <p:extLst>
      <p:ext uri="{BB962C8B-B14F-4D97-AF65-F5344CB8AC3E}">
        <p14:creationId xmlns:p14="http://schemas.microsoft.com/office/powerpoint/2010/main" val="1534546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Taeyoung</a:t>
            </a:r>
            <a:r>
              <a:rPr lang="en-GB" altLang="ko-KR" dirty="0"/>
              <a:t> Ha et Al., Samsung</a:t>
            </a:r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ko-KR" sz="1800" dirty="0">
                <a:ea typeface="굴림" panose="020B0600000101010101" pitchFamily="50" charset="-127"/>
              </a:rPr>
              <a:t>[1] 23/1846r1, “Protection of Extended TXOP Sharing”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[2] 23/1871r2, “M-AP Coordinated  Transmission framework”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[3] 23/1912r1, “Coordinated TDMA Procedure”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[4] 24/0512r0, “Considerations for Coordinated TDMA”</a:t>
            </a:r>
          </a:p>
        </p:txBody>
      </p:sp>
    </p:spTree>
    <p:extLst>
      <p:ext uri="{BB962C8B-B14F-4D97-AF65-F5344CB8AC3E}">
        <p14:creationId xmlns:p14="http://schemas.microsoft.com/office/powerpoint/2010/main" val="2733529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7243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cs typeface="Times New Roman"/>
              </a:rPr>
              <a:t>Do you agree to define a mechanism to allow an AP to share a portion of its obtained TXOP with one or more of other APs/STAs?</a:t>
            </a:r>
            <a:endParaRPr lang="en-US" sz="1600" b="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Taeyoung</a:t>
            </a:r>
            <a:r>
              <a:rPr lang="en-GB" altLang="ko-KR" dirty="0"/>
              <a:t> Ha et Al., Samsung</a:t>
            </a:r>
          </a:p>
        </p:txBody>
      </p:sp>
    </p:spTree>
    <p:extLst>
      <p:ext uri="{BB962C8B-B14F-4D97-AF65-F5344CB8AC3E}">
        <p14:creationId xmlns:p14="http://schemas.microsoft.com/office/powerpoint/2010/main" val="23651649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7243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cs typeface="Times New Roman"/>
              </a:rPr>
              <a:t>Do you agree to define a mechanism that may allow an AP to be able to transmit while the TXOP on the channel is shared within a set of APs</a:t>
            </a:r>
            <a:r>
              <a:rPr lang="en-US" sz="2000" b="0" baseline="30000" dirty="0">
                <a:cs typeface="Times New Roman"/>
              </a:rPr>
              <a:t>[Note 1]</a:t>
            </a:r>
            <a:r>
              <a:rPr lang="en-US" sz="2000" b="0" dirty="0">
                <a:cs typeface="Times New Roman"/>
              </a:rPr>
              <a:t> </a:t>
            </a:r>
            <a:r>
              <a:rPr lang="en-US" sz="2000" dirty="0">
                <a:cs typeface="Times New Roman"/>
              </a:rPr>
              <a:t>under certain conditions</a:t>
            </a:r>
            <a:r>
              <a:rPr lang="en-US" sz="2000" b="0" baseline="30000" dirty="0">
                <a:cs typeface="Times New Roman"/>
              </a:rPr>
              <a:t>[Note 2]</a:t>
            </a:r>
          </a:p>
          <a:p>
            <a:pPr lvl="1">
              <a:buFont typeface="Times New Roman" panose="02020603050405020304" pitchFamily="18" charset="0"/>
              <a:buChar char="–"/>
            </a:pPr>
            <a:r>
              <a:rPr lang="en-US" sz="1600" dirty="0">
                <a:cs typeface="Times New Roman"/>
              </a:rPr>
              <a:t>[Note 1] Definition of set of APs is TBD and the set may consist of at least one other AP</a:t>
            </a:r>
          </a:p>
          <a:p>
            <a:pPr lvl="1">
              <a:buFont typeface="Times New Roman" panose="02020603050405020304" pitchFamily="18" charset="0"/>
              <a:buChar char="–"/>
            </a:pPr>
            <a:r>
              <a:rPr lang="en-US" sz="1600" dirty="0">
                <a:cs typeface="Times New Roman"/>
              </a:rPr>
              <a:t>[Note 2] Certain conditions are TBD, e.g. </a:t>
            </a:r>
          </a:p>
          <a:p>
            <a:pPr lvl="2">
              <a:buFont typeface="Times New Roman" panose="02020603050405020304" pitchFamily="18" charset="0"/>
              <a:buChar char="–"/>
            </a:pPr>
            <a:r>
              <a:rPr lang="en-US" sz="1400" dirty="0">
                <a:cs typeface="Times New Roman"/>
              </a:rPr>
              <a:t>An AP which is hidden to the shared AP</a:t>
            </a:r>
          </a:p>
          <a:p>
            <a:pPr lvl="2">
              <a:buFont typeface="Times New Roman" panose="02020603050405020304" pitchFamily="18" charset="0"/>
              <a:buChar char="–"/>
            </a:pPr>
            <a:r>
              <a:rPr lang="en-US" sz="1400" dirty="0">
                <a:cs typeface="Times New Roman"/>
              </a:rPr>
              <a:t>Another type of </a:t>
            </a:r>
            <a:r>
              <a:rPr lang="en-US" sz="1400" dirty="0" err="1">
                <a:cs typeface="Times New Roman"/>
              </a:rPr>
              <a:t>NAVTimeout</a:t>
            </a:r>
            <a:r>
              <a:rPr lang="en-US" sz="1400" dirty="0">
                <a:cs typeface="Times New Roman"/>
              </a:rPr>
              <a:t> is applied etc.</a:t>
            </a:r>
            <a:endParaRPr lang="en-US" sz="1400" b="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Taeyoung</a:t>
            </a:r>
            <a:r>
              <a:rPr lang="en-GB" altLang="ko-KR" dirty="0"/>
              <a:t> Ha et Al., Samsung</a:t>
            </a:r>
          </a:p>
        </p:txBody>
      </p:sp>
    </p:spTree>
    <p:extLst>
      <p:ext uri="{BB962C8B-B14F-4D97-AF65-F5344CB8AC3E}">
        <p14:creationId xmlns:p14="http://schemas.microsoft.com/office/powerpoint/2010/main" val="3873388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cs typeface="Times New Roman"/>
              </a:rPr>
              <a:t>In [1], allowing the transmission of AP within the duration of shared TXOP when the AP is hidden to the shared AP is proposed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cs typeface="Times New Roman"/>
              </a:rPr>
              <a:t>There were two options </a:t>
            </a:r>
            <a:r>
              <a:rPr lang="en-US" altLang="ko-KR" sz="2000" dirty="0" smtClean="0">
                <a:cs typeface="Times New Roman"/>
              </a:rPr>
              <a:t>to </a:t>
            </a:r>
            <a:r>
              <a:rPr lang="en-US" altLang="ko-KR" sz="2000" dirty="0">
                <a:cs typeface="Times New Roman"/>
              </a:rPr>
              <a:t>carry out this procedures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>
                <a:cs typeface="Times New Roman"/>
              </a:rPr>
              <a:t>Option 1: Using the </a:t>
            </a:r>
            <a:r>
              <a:rPr lang="en-US" altLang="ko-KR" sz="1600" dirty="0" err="1">
                <a:cs typeface="Times New Roman"/>
              </a:rPr>
              <a:t>NAVTimeout</a:t>
            </a:r>
            <a:endParaRPr lang="en-US" altLang="ko-KR" sz="16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>
                <a:cs typeface="Times New Roman"/>
              </a:rPr>
              <a:t>Option 2: Change the duration field of MU-RTS TXS TF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cs typeface="Times New Roman"/>
              </a:rPr>
              <a:t>In this contribution, more detail operations and conditions for conducting this procedures are proposed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b="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Taeyoung</a:t>
            </a:r>
            <a:r>
              <a:rPr lang="en-GB" altLang="ko-KR" dirty="0"/>
              <a:t> Ha et Al., Samsung</a:t>
            </a:r>
          </a:p>
        </p:txBody>
      </p:sp>
    </p:spTree>
    <p:extLst>
      <p:ext uri="{BB962C8B-B14F-4D97-AF65-F5344CB8AC3E}">
        <p14:creationId xmlns:p14="http://schemas.microsoft.com/office/powerpoint/2010/main" val="3871532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Opportunistic </a:t>
            </a:r>
            <a:r>
              <a:rPr lang="en-US" dirty="0"/>
              <a:t>Transmission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C-TDMA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In [1], opportunistic transmission (OT) in C-TDMA is proposed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cs typeface="Times New Roman"/>
              </a:rPr>
              <a:t>Sharing AP</a:t>
            </a:r>
            <a:r>
              <a:rPr lang="en-US" altLang="ko-KR" sz="1600" dirty="0">
                <a:cs typeface="Times New Roman"/>
              </a:rPr>
              <a:t> (AP 2</a:t>
            </a:r>
            <a:r>
              <a:rPr lang="en-US" sz="1600" dirty="0">
                <a:cs typeface="Times New Roman"/>
              </a:rPr>
              <a:t>) shares </a:t>
            </a:r>
            <a:r>
              <a:rPr lang="en-US" sz="1600" dirty="0" smtClean="0">
                <a:cs typeface="Times New Roman"/>
              </a:rPr>
              <a:t>its </a:t>
            </a:r>
            <a:r>
              <a:rPr lang="en-US" sz="1600" dirty="0">
                <a:cs typeface="Times New Roman"/>
              </a:rPr>
              <a:t>TXOP to Shared AP (</a:t>
            </a:r>
            <a:r>
              <a:rPr lang="en-US" altLang="ko-KR" sz="1600" dirty="0">
                <a:cs typeface="Times New Roman"/>
              </a:rPr>
              <a:t>AP 3</a:t>
            </a:r>
            <a:r>
              <a:rPr lang="en-US" sz="1600" dirty="0">
                <a:cs typeface="Times New Roman"/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cs typeface="Times New Roman"/>
              </a:rPr>
              <a:t>OT AP (</a:t>
            </a:r>
            <a:r>
              <a:rPr lang="en-US" altLang="ko-KR" sz="1600" dirty="0">
                <a:cs typeface="Times New Roman"/>
              </a:rPr>
              <a:t>AP 1</a:t>
            </a:r>
            <a:r>
              <a:rPr lang="en-US" sz="1600" dirty="0">
                <a:cs typeface="Times New Roman"/>
              </a:rPr>
              <a:t>) and Shared AP (</a:t>
            </a:r>
            <a:r>
              <a:rPr lang="en-US" altLang="ko-KR" sz="1600" dirty="0">
                <a:cs typeface="Times New Roman"/>
              </a:rPr>
              <a:t>AP 3</a:t>
            </a:r>
            <a:r>
              <a:rPr lang="en-US" sz="1600" dirty="0">
                <a:cs typeface="Times New Roman"/>
              </a:rPr>
              <a:t>) are hidden to each other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cs typeface="Times New Roman"/>
              </a:rPr>
              <a:t>If transmission of OT AP (i.e., AP 1 </a:t>
            </a:r>
            <a:r>
              <a:rPr lang="en-US" sz="1600" b="0" dirty="0">
                <a:cs typeface="Times New Roman"/>
                <a:sym typeface="Wingdings" panose="05000000000000000000" pitchFamily="2" charset="2"/>
              </a:rPr>
              <a:t> STA 1</a:t>
            </a:r>
            <a:r>
              <a:rPr lang="en-US" sz="1600" b="0" dirty="0">
                <a:cs typeface="Times New Roman"/>
              </a:rPr>
              <a:t>) </a:t>
            </a:r>
            <a:r>
              <a:rPr lang="en-US" sz="1600" dirty="0">
                <a:cs typeface="Times New Roman"/>
              </a:rPr>
              <a:t>do not affect on the transmission of shared AP (i.e., AP 3 </a:t>
            </a:r>
            <a:r>
              <a:rPr lang="en-US" sz="1600" dirty="0">
                <a:cs typeface="Times New Roman"/>
                <a:sym typeface="Wingdings" panose="05000000000000000000" pitchFamily="2" charset="2"/>
              </a:rPr>
              <a:t> STA 6</a:t>
            </a:r>
            <a:r>
              <a:rPr lang="en-US" sz="1600" dirty="0">
                <a:cs typeface="Times New Roman"/>
              </a:rPr>
              <a:t>), then allow the transmission </a:t>
            </a:r>
            <a:r>
              <a:rPr lang="en-US" sz="1600" dirty="0" smtClean="0">
                <a:cs typeface="Times New Roman"/>
              </a:rPr>
              <a:t>of OP </a:t>
            </a:r>
            <a:r>
              <a:rPr lang="en-US" sz="1600" dirty="0">
                <a:cs typeface="Times New Roman"/>
              </a:rPr>
              <a:t>AP (i.e., </a:t>
            </a:r>
            <a:r>
              <a:rPr lang="en-US" altLang="ko-KR" sz="1600" dirty="0">
                <a:cs typeface="Times New Roman"/>
              </a:rPr>
              <a:t>AP 1 </a:t>
            </a:r>
            <a:r>
              <a:rPr lang="en-US" altLang="ko-KR" sz="1600" dirty="0">
                <a:cs typeface="Times New Roman"/>
                <a:sym typeface="Wingdings" panose="05000000000000000000" pitchFamily="2" charset="2"/>
              </a:rPr>
              <a:t> STA 1) within the shared TXOP duration</a:t>
            </a:r>
            <a:endParaRPr lang="en-US" sz="1600" b="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Taeyoung</a:t>
            </a:r>
            <a:r>
              <a:rPr lang="en-GB" altLang="ko-KR" dirty="0"/>
              <a:t> Ha et Al., Samsung</a:t>
            </a: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554" y="4189615"/>
            <a:ext cx="7763059" cy="1827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683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Opportunistic Transmission </a:t>
            </a:r>
            <a:br>
              <a:rPr lang="en-US" altLang="ko-KR" dirty="0"/>
            </a:br>
            <a:r>
              <a:rPr lang="en-US" altLang="ko-KR" dirty="0"/>
              <a:t>in C-TDMA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However, this opportunistic transmission in C-TDMA can be result in the collision at the Sharing AP when the Shared AP returns its TXOP to the </a:t>
            </a:r>
            <a:r>
              <a:rPr lang="en-US" sz="2000" b="0" dirty="0" smtClean="0">
                <a:cs typeface="Times New Roman"/>
              </a:rPr>
              <a:t>Sharing. This is </a:t>
            </a:r>
            <a:r>
              <a:rPr lang="en-US" sz="2000" b="0" dirty="0">
                <a:cs typeface="Times New Roman"/>
              </a:rPr>
              <a:t>because the OT AP and the Sharing AP are not hidden to each </a:t>
            </a:r>
            <a:r>
              <a:rPr lang="en-US" sz="2000" b="0" dirty="0" smtClean="0">
                <a:cs typeface="Times New Roman"/>
              </a:rPr>
              <a:t>other.</a:t>
            </a:r>
            <a:endParaRPr lang="en-US" sz="2000" b="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Taeyoung</a:t>
            </a:r>
            <a:r>
              <a:rPr lang="en-GB" altLang="ko-KR" dirty="0"/>
              <a:t> Ha et Al., Samsung</a:t>
            </a: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872" y="3176399"/>
            <a:ext cx="4262443" cy="329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485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Framework </a:t>
            </a:r>
            <a:r>
              <a:rPr lang="en-US" altLang="ko-KR" dirty="0"/>
              <a:t>for </a:t>
            </a:r>
            <a:r>
              <a:rPr lang="en-US" dirty="0"/>
              <a:t>C-TDMA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Frameworks for C-TDMA operations were proposed in [2]-[4]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cs typeface="Times New Roman"/>
              </a:rPr>
              <a:t>There are two types of C-TDMA operations </a:t>
            </a:r>
            <a:br>
              <a:rPr lang="en-US" sz="1600" b="0" dirty="0">
                <a:cs typeface="Times New Roman"/>
              </a:rPr>
            </a:br>
            <a:r>
              <a:rPr lang="en-US" sz="1600" b="0" dirty="0">
                <a:cs typeface="Times New Roman"/>
              </a:rPr>
              <a:t>(i.e., C-TDMA operation for periodic or aperiodic traffic)</a:t>
            </a:r>
            <a:endParaRPr lang="en-US" sz="2000" b="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During the C-TDMA configuration setting phase, Configurations of C-TDMA operation (e.g., capabilities of each AP, </a:t>
            </a:r>
            <a:r>
              <a:rPr lang="en-US" altLang="ko-KR" sz="2000" b="0" dirty="0" smtClean="0">
                <a:cs typeface="Times New Roman"/>
              </a:rPr>
              <a:t>periodic </a:t>
            </a:r>
            <a:r>
              <a:rPr lang="en-US" altLang="ko-KR" sz="2000" b="0" dirty="0">
                <a:cs typeface="Times New Roman"/>
              </a:rPr>
              <a:t>traffic information (e.g., SCS</a:t>
            </a:r>
            <a:r>
              <a:rPr lang="en-US" altLang="ko-KR" sz="2000" b="0" dirty="0" smtClean="0">
                <a:cs typeface="Times New Roman"/>
              </a:rPr>
              <a:t>)) </a:t>
            </a:r>
            <a:r>
              <a:rPr lang="en-US" altLang="ko-KR" sz="2000" b="0" dirty="0">
                <a:cs typeface="Times New Roman"/>
              </a:rPr>
              <a:t>can be set among APs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b="0" dirty="0">
                <a:cs typeface="Times New Roman"/>
              </a:rPr>
              <a:t>This can be the part of the M-AP configurations setting procedure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b="0" dirty="0">
                <a:cs typeface="Times New Roman"/>
              </a:rPr>
              <a:t>Information about periodic traffics can be shared among the APs during the C-TDMA configuration setting procedure</a:t>
            </a:r>
            <a:br>
              <a:rPr lang="en-US" altLang="ko-KR" sz="1600" b="0" dirty="0">
                <a:cs typeface="Times New Roman"/>
              </a:rPr>
            </a:br>
            <a:r>
              <a:rPr lang="en-US" altLang="ko-KR" sz="1600" b="0" dirty="0">
                <a:cs typeface="Times New Roman"/>
                <a:sym typeface="Wingdings" panose="05000000000000000000" pitchFamily="2" charset="2"/>
              </a:rPr>
              <a:t> </a:t>
            </a:r>
            <a:r>
              <a:rPr lang="en-US" altLang="ko-KR" sz="1600" dirty="0">
                <a:cs typeface="Times New Roman"/>
                <a:sym typeface="Wingdings" panose="05000000000000000000" pitchFamily="2" charset="2"/>
              </a:rPr>
              <a:t>The amount of p</a:t>
            </a:r>
            <a:r>
              <a:rPr lang="en-US" altLang="ko-KR" sz="1600" b="0" dirty="0">
                <a:cs typeface="Times New Roman"/>
                <a:sym typeface="Wingdings" panose="05000000000000000000" pitchFamily="2" charset="2"/>
              </a:rPr>
              <a:t>eriodic traffic can be predicted by </a:t>
            </a:r>
            <a:r>
              <a:rPr lang="en-US" altLang="ko-KR" sz="1600" b="0" dirty="0" smtClean="0">
                <a:cs typeface="Times New Roman"/>
                <a:sym typeface="Wingdings" panose="05000000000000000000" pitchFamily="2" charset="2"/>
              </a:rPr>
              <a:t>this </a:t>
            </a:r>
            <a:r>
              <a:rPr lang="en-US" altLang="ko-KR" sz="1600" b="0" dirty="0">
                <a:cs typeface="Times New Roman"/>
                <a:sym typeface="Wingdings" panose="05000000000000000000" pitchFamily="2" charset="2"/>
              </a:rPr>
              <a:t>phase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Taeyoung</a:t>
            </a:r>
            <a:r>
              <a:rPr lang="en-GB" altLang="ko-KR" dirty="0"/>
              <a:t> Ha et Al., Samsung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417" y="4749762"/>
            <a:ext cx="9007353" cy="1677412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 bwMode="auto">
          <a:xfrm>
            <a:off x="624254" y="4749762"/>
            <a:ext cx="1037492" cy="1725651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5249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Framework for C-TDMA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  <a:sym typeface="Wingdings" panose="05000000000000000000" pitchFamily="2" charset="2"/>
              </a:rPr>
              <a:t>During the pre C-TDMA information exchange </a:t>
            </a:r>
            <a:r>
              <a:rPr lang="en-US" sz="2000" b="0" dirty="0" smtClean="0">
                <a:cs typeface="Times New Roman"/>
                <a:sym typeface="Wingdings" panose="05000000000000000000" pitchFamily="2" charset="2"/>
              </a:rPr>
              <a:t>procedure, information /signaling </a:t>
            </a:r>
            <a:r>
              <a:rPr lang="en-US" sz="2000" b="0" dirty="0">
                <a:cs typeface="Times New Roman"/>
                <a:sym typeface="Wingdings" panose="05000000000000000000" pitchFamily="2" charset="2"/>
              </a:rPr>
              <a:t>for the short-term C-TDMA </a:t>
            </a:r>
            <a:r>
              <a:rPr lang="en-US" sz="2000" b="0" dirty="0" smtClean="0">
                <a:cs typeface="Times New Roman"/>
                <a:sym typeface="Wingdings" panose="05000000000000000000" pitchFamily="2" charset="2"/>
              </a:rPr>
              <a:t>operation (e.g</a:t>
            </a:r>
            <a:r>
              <a:rPr lang="en-US" sz="2000" b="0" dirty="0">
                <a:cs typeface="Times New Roman"/>
                <a:sym typeface="Wingdings" panose="05000000000000000000" pitchFamily="2" charset="2"/>
              </a:rPr>
              <a:t>., request the C-TDMA resource)</a:t>
            </a:r>
            <a:r>
              <a:rPr lang="en-US" altLang="ko-KR" sz="2000" b="0" dirty="0">
                <a:cs typeface="Times New Roman"/>
                <a:sym typeface="Wingdings" panose="05000000000000000000" pitchFamily="2" charset="2"/>
              </a:rPr>
              <a:t> may be conducted</a:t>
            </a:r>
            <a:endParaRPr lang="en-US" sz="1600" b="0" dirty="0">
              <a:cs typeface="Times New Roman"/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cs typeface="Times New Roman"/>
                <a:sym typeface="Wingdings" panose="05000000000000000000" pitchFamily="2" charset="2"/>
              </a:rPr>
              <a:t>The possible solution for this procedure can be exchange of BSR or NFR</a:t>
            </a:r>
            <a:br>
              <a:rPr lang="en-US" sz="1600" b="0" dirty="0">
                <a:cs typeface="Times New Roman"/>
                <a:sym typeface="Wingdings" panose="05000000000000000000" pitchFamily="2" charset="2"/>
              </a:rPr>
            </a:br>
            <a:r>
              <a:rPr lang="en-US" sz="1600" b="0" dirty="0">
                <a:cs typeface="Times New Roman"/>
                <a:sym typeface="Wingdings" panose="05000000000000000000" pitchFamily="2" charset="2"/>
              </a:rPr>
              <a:t> Information of aperiodic traffic can be obtained through this procedure</a:t>
            </a:r>
            <a:endParaRPr lang="en-US" sz="1600" b="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Taeyoung</a:t>
            </a:r>
            <a:r>
              <a:rPr lang="en-GB" altLang="ko-KR" dirty="0"/>
              <a:t> Ha et Al., Samsung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417" y="4749762"/>
            <a:ext cx="9007353" cy="1677412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 bwMode="auto">
          <a:xfrm>
            <a:off x="2778369" y="5169877"/>
            <a:ext cx="1037492" cy="1305536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6985246" y="5169877"/>
            <a:ext cx="1037492" cy="1305536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6136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TXOP Return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Based on the prerequisite, the sharing AP may predict the amount of TXOP for shared AP b</a:t>
            </a:r>
            <a:r>
              <a:rPr lang="en-US" altLang="ko-KR" sz="2000" b="0" dirty="0">
                <a:cs typeface="Times New Roman"/>
              </a:rPr>
              <a:t>efore C-TDMA 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If amount of TXOP is well predicted, the TXOP return procedure may not be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cs typeface="Times New Roman"/>
              </a:rPr>
              <a:t>In addition, support </a:t>
            </a:r>
            <a:r>
              <a:rPr lang="en-US" sz="2000" b="0" dirty="0">
                <a:cs typeface="Times New Roman"/>
              </a:rPr>
              <a:t>of TXOP return operation can be optional as 11be </a:t>
            </a:r>
            <a:br>
              <a:rPr lang="en-US" sz="2000" b="0" dirty="0">
                <a:cs typeface="Times New Roman"/>
              </a:rPr>
            </a:br>
            <a:r>
              <a:rPr lang="en-US" sz="2000" b="0" dirty="0">
                <a:cs typeface="Times New Roman"/>
              </a:rPr>
              <a:t>(i.e., TXOP Return Support In Triggered TXOP Sharing Mode 2 in 11be)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Taeyoung</a:t>
            </a:r>
            <a:r>
              <a:rPr lang="en-GB" altLang="ko-KR" dirty="0"/>
              <a:t> Ha et Al., Samsung</a:t>
            </a:r>
          </a:p>
        </p:txBody>
      </p:sp>
    </p:spTree>
    <p:extLst>
      <p:ext uri="{BB962C8B-B14F-4D97-AF65-F5344CB8AC3E}">
        <p14:creationId xmlns:p14="http://schemas.microsoft.com/office/powerpoint/2010/main" val="3945803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Hidden Node Problem in C-TDMA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Due to the OBSS Transmission, the transmission of Shared AP may be unsuccessful which can be result in the waste of resources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cs typeface="Times New Roman"/>
              </a:rPr>
              <a:t>For example, when </a:t>
            </a:r>
            <a:r>
              <a:rPr lang="en-US" sz="1600" dirty="0" smtClean="0">
                <a:cs typeface="Times New Roman"/>
              </a:rPr>
              <a:t>Sharing </a:t>
            </a:r>
            <a:r>
              <a:rPr lang="en-US" sz="1600" dirty="0">
                <a:cs typeface="Times New Roman"/>
              </a:rPr>
              <a:t>AP (AP 2) shares its TXOP to </a:t>
            </a:r>
            <a:r>
              <a:rPr lang="en-US" sz="1600" dirty="0" smtClean="0">
                <a:cs typeface="Times New Roman"/>
              </a:rPr>
              <a:t>Shared </a:t>
            </a:r>
            <a:r>
              <a:rPr lang="en-US" sz="1600" dirty="0">
                <a:cs typeface="Times New Roman"/>
              </a:rPr>
              <a:t>AP (AP 3), and the </a:t>
            </a:r>
            <a:r>
              <a:rPr lang="en-US" sz="1600" dirty="0" smtClean="0">
                <a:cs typeface="Times New Roman"/>
              </a:rPr>
              <a:t>shared </a:t>
            </a:r>
            <a:r>
              <a:rPr lang="en-US" sz="1600" dirty="0">
                <a:cs typeface="Times New Roman"/>
              </a:rPr>
              <a:t>AP transmits data to the STA in its BSS (STA 6). However there is OBSS transmission around the STA (STA 6), the STA (STA 6) can not receive the data from </a:t>
            </a:r>
            <a:r>
              <a:rPr lang="en-US" sz="1600" dirty="0" smtClean="0">
                <a:cs typeface="Times New Roman"/>
              </a:rPr>
              <a:t>Shared </a:t>
            </a:r>
            <a:r>
              <a:rPr lang="en-US" sz="1600" dirty="0">
                <a:cs typeface="Times New Roman"/>
              </a:rPr>
              <a:t>AP (AP 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Taeyoung</a:t>
            </a:r>
            <a:r>
              <a:rPr lang="en-GB" altLang="ko-KR" dirty="0"/>
              <a:t> Ha et Al., Samsung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846" y="4131425"/>
            <a:ext cx="7442767" cy="2170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133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Frame Exchange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Control frame exchange (e.g., RTS-CTS) may prevent the hidden node problem in C-TDMA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Example)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cs typeface="Times New Roman"/>
              </a:rPr>
              <a:t>Basic NAV of STA 6 is set by the OBSS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Times New Roman"/>
              </a:rPr>
              <a:t>When AP </a:t>
            </a:r>
            <a:r>
              <a:rPr lang="en-US" sz="1600" dirty="0">
                <a:cs typeface="Times New Roman"/>
              </a:rPr>
              <a:t>3 transmits a control frame (e.g., RTS) to the STA 6, but STA 6 can not reply due to the Basic NAV, therefore AP 3 may not transmit a data frame to the STA 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cs typeface="Times New Roman"/>
              </a:rPr>
              <a:t>AP 3 may use the shared TXOP to other</a:t>
            </a:r>
            <a:br>
              <a:rPr lang="en-US" sz="1600" dirty="0">
                <a:cs typeface="Times New Roman"/>
              </a:rPr>
            </a:br>
            <a:r>
              <a:rPr lang="en-US" sz="1600" dirty="0" smtClean="0">
                <a:cs typeface="Times New Roman"/>
              </a:rPr>
              <a:t>STAs</a:t>
            </a:r>
            <a:endParaRPr lang="en-US" sz="160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err="1"/>
              <a:t>Taeyoung</a:t>
            </a:r>
            <a:r>
              <a:rPr lang="en-GB" altLang="ko-KR" dirty="0"/>
              <a:t> Ha et Al., Samsung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01" y="4730949"/>
            <a:ext cx="4472247" cy="1304405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4910" y="3682537"/>
            <a:ext cx="4527750" cy="248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598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4C6B8F8-6BA3-4182-B069-AB4C8DC580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0FCA05-3D69-4054-8B37-2EEC438902B0}">
  <ds:schemaRefs>
    <ds:schemaRef ds:uri="4cb1c834-fb5e-4db1-b5fe-b760d2c58f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D1997DC-765F-40E1-8BF7-2B8C22CE55BC}">
  <ds:schemaRefs>
    <ds:schemaRef ds:uri="http://schemas.microsoft.com/office/infopath/2007/PartnerControls"/>
    <ds:schemaRef ds:uri="http://purl.org/dc/dcmitype/"/>
    <ds:schemaRef ds:uri="http://purl.org/dc/terms/"/>
    <ds:schemaRef ds:uri="http://purl.org/dc/elements/1.1/"/>
    <ds:schemaRef ds:uri="http://schemas.microsoft.com/office/2006/documentManagement/types"/>
    <ds:schemaRef ds:uri="4cb1c834-fb5e-4db1-b5fe-b760d2c58fa7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4000</TotalTime>
  <Words>1702</Words>
  <Application>Microsoft Office PowerPoint</Application>
  <PresentationFormat>화면 슬라이드 쇼(4:3)</PresentationFormat>
  <Paragraphs>185</Paragraphs>
  <Slides>17</Slides>
  <Notes>17</Notes>
  <HiddenSlides>0</HiddenSlides>
  <MMClips>0</MMClips>
  <ScaleCrop>false</ScaleCrop>
  <HeadingPairs>
    <vt:vector size="8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5" baseType="lpstr">
      <vt:lpstr>Arial Unicode MS</vt:lpstr>
      <vt:lpstr>MS Gothic</vt:lpstr>
      <vt:lpstr>굴림</vt:lpstr>
      <vt:lpstr>Arial</vt:lpstr>
      <vt:lpstr>Times New Roman</vt:lpstr>
      <vt:lpstr>Wingdings</vt:lpstr>
      <vt:lpstr>Office Theme</vt:lpstr>
      <vt:lpstr>Document</vt:lpstr>
      <vt:lpstr>Opportunistic Transmission in C-TDMA</vt:lpstr>
      <vt:lpstr>Introduction</vt:lpstr>
      <vt:lpstr>Recap: Opportunistic Transmission  in C-TDMA</vt:lpstr>
      <vt:lpstr>Recap: Opportunistic Transmission  in C-TDMA</vt:lpstr>
      <vt:lpstr>Recap: Framework for C-TDMA</vt:lpstr>
      <vt:lpstr>Recap: Framework for C-TDMA</vt:lpstr>
      <vt:lpstr>TXOP Return Operation</vt:lpstr>
      <vt:lpstr>Hidden Node Problem in C-TDMA</vt:lpstr>
      <vt:lpstr>Control Frame Exchange</vt:lpstr>
      <vt:lpstr>Opportunistic Transmission in C-TDMA </vt:lpstr>
      <vt:lpstr>Opportunistic Transmission in C-TDMA </vt:lpstr>
      <vt:lpstr>Hidden Node Problem in OT</vt:lpstr>
      <vt:lpstr>Control Frame Exchange</vt:lpstr>
      <vt:lpstr>Summary</vt:lpstr>
      <vt:lpstr>References</vt:lpstr>
      <vt:lpstr>Straw Poll #1</vt:lpstr>
      <vt:lpstr>Straw Poll #2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aajami@qti.qualcomm.com</dc:creator>
  <cp:lastModifiedBy>하태영/서비스표준Lab(SR)/삼성전자</cp:lastModifiedBy>
  <cp:revision>134</cp:revision>
  <cp:lastPrinted>1601-01-01T00:00:00Z</cp:lastPrinted>
  <dcterms:created xsi:type="dcterms:W3CDTF">2019-06-07T21:10:12Z</dcterms:created>
  <dcterms:modified xsi:type="dcterms:W3CDTF">2024-09-06T08:45:15Z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0x0101000AE0DBD6A62E6D4E94B00A30ED7EAA53</vt:lpwstr>
  </property>
  <property fmtid="{D5CDD505-2E9C-101B-9397-08002B2CF9AE}" pid="3" name="_AdHocReviewCycleID">
    <vt:i4>-925616155</vt:i4>
  </property>
  <property fmtid="{D5CDD505-2E9C-101B-9397-08002B2CF9AE}" pid="4" name="_NewReviewCycle">
    <vt:lpwstr/>
  </property>
  <property fmtid="{D5CDD505-2E9C-101B-9397-08002B2CF9AE}" pid="5" name="_EmailSubject">
    <vt:lpwstr>Coordindated medium access (CrTWT)</vt:lpwstr>
  </property>
  <property fmtid="{D5CDD505-2E9C-101B-9397-08002B2CF9AE}" pid="6" name="_AuthorEmail">
    <vt:lpwstr>dho@qti.qualcomm.com</vt:lpwstr>
  </property>
  <property fmtid="{D5CDD505-2E9C-101B-9397-08002B2CF9AE}" pid="7" name="_AuthorEmailDisplayName">
    <vt:lpwstr>Duncan Ho</vt:lpwstr>
  </property>
</Properties>
</file>