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8" r:id="rId5"/>
    <p:sldId id="269" r:id="rId6"/>
    <p:sldId id="270" r:id="rId7"/>
    <p:sldId id="267" r:id="rId8"/>
    <p:sldId id="2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08" autoAdjust="0"/>
    <p:restoredTop sz="95640" autoAdjust="0"/>
  </p:normalViewPr>
  <p:slideViewPr>
    <p:cSldViewPr>
      <p:cViewPr>
        <p:scale>
          <a:sx n="151" d="100"/>
          <a:sy n="151" d="100"/>
        </p:scale>
        <p:origin x="1504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May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In-device Coexistence Management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86886"/>
              </p:ext>
            </p:extLst>
          </p:nvPr>
        </p:nvGraphicFramePr>
        <p:xfrm>
          <a:off x="506413" y="3200400"/>
          <a:ext cx="80851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400300" progId="Word.Document.8">
                  <p:embed/>
                </p:oleObj>
              </mc:Choice>
              <mc:Fallback>
                <p:oleObj name="문서" r:id="rId3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00400"/>
                        <a:ext cx="80851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In 11bn, in-device coexistence (IDC) indication based on response control frame(RCF) method was proposed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RCF can be extended to indicate more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e.g., multi-link availability indication, delayed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With the proposing method, IDC can be managed over multi-link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b="0" dirty="0"/>
              <a:t>In [1], RCF transmission method was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b="0" dirty="0"/>
              <a:t>When an AP transmit initial control frame (ICF) to a non-AP STA, the non-AP STA responses with an RCF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b="0" dirty="0"/>
              <a:t>The RCF frame can indicate the non-AP STA’s unavailability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ICF-RCF frame exchange can handle the IDC problem discussed in UHR SG and </a:t>
            </a:r>
            <a:r>
              <a:rPr kumimoji="1" lang="en-US" altLang="ko-KR" sz="1600" dirty="0" err="1"/>
              <a:t>TGbn</a:t>
            </a:r>
            <a:r>
              <a:rPr kumimoji="1" lang="en-US" altLang="ko-KR" sz="1600" dirty="0"/>
              <a:t>.</a:t>
            </a:r>
            <a:endParaRPr kumimoji="1" lang="en-US" altLang="ko-KR" sz="1600" b="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sz="1600" b="0" dirty="0"/>
          </a:p>
          <a:p>
            <a:pPr marL="0" indent="0"/>
            <a:r>
              <a:rPr kumimoji="1" lang="en-US" altLang="ko-KR" sz="1400" b="0" dirty="0"/>
              <a:t>Example of RCF transmission [1]:</a:t>
            </a:r>
          </a:p>
          <a:p>
            <a:pPr marL="0" indent="0"/>
            <a:r>
              <a:rPr kumimoji="1" lang="en-US" altLang="ko-KR" sz="1400" b="0" dirty="0"/>
              <a:t>					</a:t>
            </a:r>
            <a:endParaRPr kumimoji="1" lang="en-US" altLang="ko-KR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7496497"/>
            <a:ext cx="3184520" cy="180975"/>
          </a:xfrm>
        </p:spPr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6A09EAC-4103-CACB-1B4D-67CB83ACC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4341001"/>
            <a:ext cx="7772400" cy="205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AF2C4-4B22-4353-A7C7-7437EEC6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Extension for RCF frame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701AF9-76CA-B87F-CDDD-9170F54A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This submission proposes an extension for RCF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Multi-link unavailability indication (MLUI)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When the RCF frame contains MLUI, the AP can schedule downlink frames regarding the indication.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F5FEBE2-33F1-AF87-9619-89BC189114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E10C6-99D5-A3AC-9A43-7DA74E12E7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6F60AE1-9D03-D098-AFD3-A1FD554C7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1BEC695-D9EA-9761-5CCE-CFC93EC86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284984"/>
            <a:ext cx="8376897" cy="252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9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AF2C4-4B22-4353-A7C7-7437EEC6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Unsolicited RCF transmission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701AF9-76CA-B87F-CDDD-9170F54A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When the non-AP STA was able to receive the ICF but has been unable to transmit the RCF frame due to IDC, It can transmit ‘Unsolicited RCF’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When the AP receives the unsolicited RCF, the channel coding algorithms of the AP will not drop the MCS of transmission for the non-AP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Unsolicited RCF can be transmitted in multi-link.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F5FEBE2-33F1-AF87-9619-89BC189114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E10C6-99D5-A3AC-9A43-7DA74E12E7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6F60AE1-9D03-D098-AFD3-A1FD554C7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35628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AF2C4-4B22-4353-A7C7-7437EEC6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Unsolicited RCF transmission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F5FEBE2-33F1-AF87-9619-89BC189114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E10C6-99D5-A3AC-9A43-7DA74E12E7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6F60AE1-9D03-D098-AFD3-A1FD554C7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8E08E5B-2476-A5EE-54F9-FC679BED1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3" y="3440715"/>
            <a:ext cx="7772400" cy="301262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C979A71-DEB2-94E8-DCCC-FD104B0F0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1484784"/>
            <a:ext cx="7772400" cy="18031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177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This document proposed the extensions for the ICF – RCF transmission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RCF frames with Multi-link unavailability indication (MLUI)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Unsolicited RCF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the proposed extensions, IDC problem in </a:t>
            </a:r>
            <a:r>
              <a:rPr kumimoji="1" lang="en-US" altLang="ko-KR" dirty="0" err="1"/>
              <a:t>TGbn</a:t>
            </a:r>
            <a:r>
              <a:rPr kumimoji="1" lang="en-US" altLang="ko-KR" dirty="0"/>
              <a:t> can be effectively handled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54085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ko-KR" sz="2000" dirty="0"/>
              <a:t>[1] </a:t>
            </a:r>
            <a:r>
              <a:rPr kumimoji="1" lang="en-US" altLang="ko-KR" sz="2000" dirty="0" err="1"/>
              <a:t>Dibakar</a:t>
            </a:r>
            <a:r>
              <a:rPr kumimoji="1" lang="en-US" altLang="ko-KR" sz="2000" dirty="0"/>
              <a:t> Das, ICF-RCF transmission rules (23/2055): https://</a:t>
            </a:r>
            <a:r>
              <a:rPr kumimoji="1" lang="en-US" altLang="ko-KR" sz="2000" dirty="0" err="1"/>
              <a:t>mentor.ieee.org</a:t>
            </a:r>
            <a:r>
              <a:rPr kumimoji="1" lang="en-US" altLang="ko-KR" sz="2000" dirty="0"/>
              <a:t>/802.11/</a:t>
            </a:r>
            <a:r>
              <a:rPr kumimoji="1" lang="en-US" altLang="ko-KR" sz="2000" dirty="0" err="1"/>
              <a:t>dcn</a:t>
            </a:r>
            <a:r>
              <a:rPr kumimoji="1" lang="en-US" altLang="ko-KR" sz="2000" dirty="0"/>
              <a:t>/23/11-23-2055-01-00bn-icf-rcf-transmission-rules.pptx</a:t>
            </a:r>
            <a:endParaRPr kumimoji="1" lang="en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542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7047</TotalTime>
  <Words>395</Words>
  <Application>Microsoft Macintosh PowerPoint</Application>
  <PresentationFormat>화면 슬라이드 쇼(4:3)</PresentationFormat>
  <Paragraphs>65</Paragraphs>
  <Slides>8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테마</vt:lpstr>
      <vt:lpstr>문서</vt:lpstr>
      <vt:lpstr>Multi-link In-device Coexistence Management</vt:lpstr>
      <vt:lpstr>Abstract</vt:lpstr>
      <vt:lpstr>Background</vt:lpstr>
      <vt:lpstr>Extension for RCF frame</vt:lpstr>
      <vt:lpstr>Unsolicited RCF transmission</vt:lpstr>
      <vt:lpstr>Unsolicited RCF transmission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문 주성</cp:lastModifiedBy>
  <cp:revision>313</cp:revision>
  <cp:lastPrinted>1601-01-01T00:00:00Z</cp:lastPrinted>
  <dcterms:created xsi:type="dcterms:W3CDTF">2023-07-02T14:02:18Z</dcterms:created>
  <dcterms:modified xsi:type="dcterms:W3CDTF">2024-05-08T06:16:39Z</dcterms:modified>
</cp:coreProperties>
</file>