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9" r:id="rId3"/>
    <p:sldId id="1468126806" r:id="rId4"/>
    <p:sldId id="1468126803" r:id="rId5"/>
    <p:sldId id="1468126820" r:id="rId6"/>
    <p:sldId id="1468126824" r:id="rId7"/>
    <p:sldId id="1468126827" r:id="rId8"/>
    <p:sldId id="1468126816" r:id="rId9"/>
    <p:sldId id="1468126826" r:id="rId10"/>
    <p:sldId id="1468126829" r:id="rId11"/>
    <p:sldId id="1468126828" r:id="rId12"/>
    <p:sldId id="1468126811" r:id="rId13"/>
    <p:sldId id="1468126812" r:id="rId14"/>
    <p:sldId id="1468126830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CC"/>
    <a:srgbClr val="00FF00"/>
    <a:srgbClr val="CCFFCC"/>
    <a:srgbClr val="A4FD03"/>
    <a:srgbClr val="FFCC99"/>
    <a:srgbClr val="FFCCFF"/>
    <a:srgbClr val="FFFFFF"/>
    <a:srgbClr val="FF00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95" autoAdjust="0"/>
  </p:normalViewPr>
  <p:slideViewPr>
    <p:cSldViewPr>
      <p:cViewPr varScale="1">
        <p:scale>
          <a:sx n="82" d="100"/>
          <a:sy n="82" d="100"/>
        </p:scale>
        <p:origin x="1291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3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i Cao" userId="a6960595-96e6-47d6-a8d8-833995379cc8" providerId="ADAL" clId="{92616150-A985-464F-A476-6B838C0FD689}"/>
    <pc:docChg chg="undo custSel addSld delSld modSld sldOrd modMainMaster">
      <pc:chgData name="Rui Cao" userId="a6960595-96e6-47d6-a8d8-833995379cc8" providerId="ADAL" clId="{92616150-A985-464F-A476-6B838C0FD689}" dt="2024-03-12T23:30:37.825" v="7502" actId="113"/>
      <pc:docMkLst>
        <pc:docMk/>
      </pc:docMkLst>
      <pc:sldChg chg="modSp mod">
        <pc:chgData name="Rui Cao" userId="a6960595-96e6-47d6-a8d8-833995379cc8" providerId="ADAL" clId="{92616150-A985-464F-A476-6B838C0FD689}" dt="2024-03-10T07:47:53.182" v="5085" actId="6549"/>
        <pc:sldMkLst>
          <pc:docMk/>
          <pc:sldMk cId="0" sldId="256"/>
        </pc:sldMkLst>
        <pc:spChg chg="mod">
          <ac:chgData name="Rui Cao" userId="a6960595-96e6-47d6-a8d8-833995379cc8" providerId="ADAL" clId="{92616150-A985-464F-A476-6B838C0FD689}" dt="2024-03-10T07:47:53.182" v="5085" actId="6549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Rui Cao" userId="a6960595-96e6-47d6-a8d8-833995379cc8" providerId="ADAL" clId="{92616150-A985-464F-A476-6B838C0FD689}" dt="2024-03-09T22:27:02.977" v="22" actId="20577"/>
          <ac:spMkLst>
            <pc:docMk/>
            <pc:sldMk cId="0" sldId="256"/>
            <ac:spMk id="3074" creationId="{00000000-0000-0000-0000-000000000000}"/>
          </ac:spMkLst>
        </pc:spChg>
        <pc:graphicFrameChg chg="mod">
          <ac:chgData name="Rui Cao" userId="a6960595-96e6-47d6-a8d8-833995379cc8" providerId="ADAL" clId="{92616150-A985-464F-A476-6B838C0FD689}" dt="2024-03-09T22:58:24.346" v="1235" actId="1076"/>
          <ac:graphicFrameMkLst>
            <pc:docMk/>
            <pc:sldMk cId="0" sldId="256"/>
            <ac:graphicFrameMk id="12" creationId="{A0BF2BB6-050F-41A6-8CE1-16F15AE65574}"/>
          </ac:graphicFrameMkLst>
        </pc:graphicFrameChg>
      </pc:sldChg>
      <pc:sldChg chg="modSp mod">
        <pc:chgData name="Rui Cao" userId="a6960595-96e6-47d6-a8d8-833995379cc8" providerId="ADAL" clId="{92616150-A985-464F-A476-6B838C0FD689}" dt="2024-03-10T17:56:34.212" v="5110" actId="20577"/>
        <pc:sldMkLst>
          <pc:docMk/>
          <pc:sldMk cId="4238932453" sldId="339"/>
        </pc:sldMkLst>
        <pc:spChg chg="mod">
          <ac:chgData name="Rui Cao" userId="a6960595-96e6-47d6-a8d8-833995379cc8" providerId="ADAL" clId="{92616150-A985-464F-A476-6B838C0FD689}" dt="2024-03-10T17:56:34.212" v="5110" actId="20577"/>
          <ac:spMkLst>
            <pc:docMk/>
            <pc:sldMk cId="4238932453" sldId="339"/>
            <ac:spMk id="3" creationId="{00000000-0000-0000-0000-000000000000}"/>
          </ac:spMkLst>
        </pc:spChg>
      </pc:sldChg>
      <pc:sldChg chg="del">
        <pc:chgData name="Rui Cao" userId="a6960595-96e6-47d6-a8d8-833995379cc8" providerId="ADAL" clId="{92616150-A985-464F-A476-6B838C0FD689}" dt="2024-03-09T22:37:35.168" v="409" actId="47"/>
        <pc:sldMkLst>
          <pc:docMk/>
          <pc:sldMk cId="239743617" sldId="1468126801"/>
        </pc:sldMkLst>
      </pc:sldChg>
      <pc:sldChg chg="addSp modSp del mod">
        <pc:chgData name="Rui Cao" userId="a6960595-96e6-47d6-a8d8-833995379cc8" providerId="ADAL" clId="{92616150-A985-464F-A476-6B838C0FD689}" dt="2024-03-10T01:05:10.730" v="3027" actId="47"/>
        <pc:sldMkLst>
          <pc:docMk/>
          <pc:sldMk cId="2806265945" sldId="1468126802"/>
        </pc:sldMkLst>
        <pc:spChg chg="mod">
          <ac:chgData name="Rui Cao" userId="a6960595-96e6-47d6-a8d8-833995379cc8" providerId="ADAL" clId="{92616150-A985-464F-A476-6B838C0FD689}" dt="2024-03-09T22:55:08.281" v="1230" actId="14100"/>
          <ac:spMkLst>
            <pc:docMk/>
            <pc:sldMk cId="2806265945" sldId="1468126802"/>
            <ac:spMk id="3" creationId="{00000000-0000-0000-0000-000000000000}"/>
          </ac:spMkLst>
        </pc:spChg>
        <pc:graphicFrameChg chg="add mod">
          <ac:chgData name="Rui Cao" userId="a6960595-96e6-47d6-a8d8-833995379cc8" providerId="ADAL" clId="{92616150-A985-464F-A476-6B838C0FD689}" dt="2024-03-09T23:19:34.640" v="1903" actId="1076"/>
          <ac:graphicFrameMkLst>
            <pc:docMk/>
            <pc:sldMk cId="2806265945" sldId="1468126802"/>
            <ac:graphicFrameMk id="6" creationId="{8659184A-D49E-97EE-F305-2CC3F706D519}"/>
          </ac:graphicFrameMkLst>
        </pc:graphicFrameChg>
      </pc:sldChg>
      <pc:sldChg chg="addSp delSp modSp mod ord">
        <pc:chgData name="Rui Cao" userId="a6960595-96e6-47d6-a8d8-833995379cc8" providerId="ADAL" clId="{92616150-A985-464F-A476-6B838C0FD689}" dt="2024-03-11T15:51:07.452" v="5834" actId="20577"/>
        <pc:sldMkLst>
          <pc:docMk/>
          <pc:sldMk cId="3142259967" sldId="1468126803"/>
        </pc:sldMkLst>
        <pc:spChg chg="mod">
          <ac:chgData name="Rui Cao" userId="a6960595-96e6-47d6-a8d8-833995379cc8" providerId="ADAL" clId="{92616150-A985-464F-A476-6B838C0FD689}" dt="2024-03-09T22:53:35.645" v="1223" actId="20577"/>
          <ac:spMkLst>
            <pc:docMk/>
            <pc:sldMk cId="3142259967" sldId="1468126803"/>
            <ac:spMk id="2" creationId="{D8D12D72-D465-84D8-73A0-13D912CDC976}"/>
          </ac:spMkLst>
        </pc:spChg>
        <pc:spChg chg="mod">
          <ac:chgData name="Rui Cao" userId="a6960595-96e6-47d6-a8d8-833995379cc8" providerId="ADAL" clId="{92616150-A985-464F-A476-6B838C0FD689}" dt="2024-03-11T15:51:07.452" v="5834" actId="20577"/>
          <ac:spMkLst>
            <pc:docMk/>
            <pc:sldMk cId="3142259967" sldId="1468126803"/>
            <ac:spMk id="3" creationId="{FD3100F2-F1F0-3C71-6C9E-551960ACDBD8}"/>
          </ac:spMkLst>
        </pc:spChg>
        <pc:spChg chg="add mod">
          <ac:chgData name="Rui Cao" userId="a6960595-96e6-47d6-a8d8-833995379cc8" providerId="ADAL" clId="{92616150-A985-464F-A476-6B838C0FD689}" dt="2024-03-11T15:47:26.205" v="5753" actId="14100"/>
          <ac:spMkLst>
            <pc:docMk/>
            <pc:sldMk cId="3142259967" sldId="1468126803"/>
            <ac:spMk id="7" creationId="{B442F5A5-3CA3-2EE3-36DC-436C1BEB2E0D}"/>
          </ac:spMkLst>
        </pc:spChg>
        <pc:spChg chg="add mod">
          <ac:chgData name="Rui Cao" userId="a6960595-96e6-47d6-a8d8-833995379cc8" providerId="ADAL" clId="{92616150-A985-464F-A476-6B838C0FD689}" dt="2024-03-11T15:47:30.535" v="5755" actId="113"/>
          <ac:spMkLst>
            <pc:docMk/>
            <pc:sldMk cId="3142259967" sldId="1468126803"/>
            <ac:spMk id="8" creationId="{4E5ED7FA-CE77-0C49-DF0D-D11335E76CF1}"/>
          </ac:spMkLst>
        </pc:spChg>
        <pc:spChg chg="add del mod">
          <ac:chgData name="Rui Cao" userId="a6960595-96e6-47d6-a8d8-833995379cc8" providerId="ADAL" clId="{92616150-A985-464F-A476-6B838C0FD689}" dt="2024-03-09T23:21:26.870" v="1910" actId="11529"/>
          <ac:spMkLst>
            <pc:docMk/>
            <pc:sldMk cId="3142259967" sldId="1468126803"/>
            <ac:spMk id="8" creationId="{6B6C29F0-C81D-B3C4-A3A7-E2B8156A4877}"/>
          </ac:spMkLst>
        </pc:spChg>
        <pc:spChg chg="add mod">
          <ac:chgData name="Rui Cao" userId="a6960595-96e6-47d6-a8d8-833995379cc8" providerId="ADAL" clId="{92616150-A985-464F-A476-6B838C0FD689}" dt="2024-03-11T15:46:55.996" v="5751" actId="164"/>
          <ac:spMkLst>
            <pc:docMk/>
            <pc:sldMk cId="3142259967" sldId="1468126803"/>
            <ac:spMk id="9" creationId="{35F47190-4414-AEC5-A0B0-9E9BFD68B91C}"/>
          </ac:spMkLst>
        </pc:spChg>
        <pc:grpChg chg="add mod">
          <ac:chgData name="Rui Cao" userId="a6960595-96e6-47d6-a8d8-833995379cc8" providerId="ADAL" clId="{92616150-A985-464F-A476-6B838C0FD689}" dt="2024-03-11T15:46:55.996" v="5751" actId="164"/>
          <ac:grpSpMkLst>
            <pc:docMk/>
            <pc:sldMk cId="3142259967" sldId="1468126803"/>
            <ac:grpSpMk id="10" creationId="{00DEE6E4-A708-13D8-64F1-99EE63FA2813}"/>
          </ac:grpSpMkLst>
        </pc:grpChg>
        <pc:graphicFrameChg chg="del mod">
          <ac:chgData name="Rui Cao" userId="a6960595-96e6-47d6-a8d8-833995379cc8" providerId="ADAL" clId="{92616150-A985-464F-A476-6B838C0FD689}" dt="2024-03-09T23:22:37.407" v="1925" actId="478"/>
          <ac:graphicFrameMkLst>
            <pc:docMk/>
            <pc:sldMk cId="3142259967" sldId="1468126803"/>
            <ac:graphicFrameMk id="7" creationId="{08972ADA-2580-804E-0289-490FD43AF719}"/>
          </ac:graphicFrameMkLst>
        </pc:graphicFrameChg>
        <pc:picChg chg="add mod">
          <ac:chgData name="Rui Cao" userId="a6960595-96e6-47d6-a8d8-833995379cc8" providerId="ADAL" clId="{92616150-A985-464F-A476-6B838C0FD689}" dt="2024-03-11T15:46:55.996" v="5751" actId="164"/>
          <ac:picMkLst>
            <pc:docMk/>
            <pc:sldMk cId="3142259967" sldId="1468126803"/>
            <ac:picMk id="11" creationId="{95815541-6AF8-C622-E20E-AB6E9A410C5F}"/>
          </ac:picMkLst>
        </pc:picChg>
        <pc:picChg chg="add mod">
          <ac:chgData name="Rui Cao" userId="a6960595-96e6-47d6-a8d8-833995379cc8" providerId="ADAL" clId="{92616150-A985-464F-A476-6B838C0FD689}" dt="2024-03-11T15:46:55.996" v="5751" actId="164"/>
          <ac:picMkLst>
            <pc:docMk/>
            <pc:sldMk cId="3142259967" sldId="1468126803"/>
            <ac:picMk id="13" creationId="{EADB2B5E-8B5F-EE11-242D-01367227470E}"/>
          </ac:picMkLst>
        </pc:picChg>
      </pc:sldChg>
      <pc:sldChg chg="del">
        <pc:chgData name="Rui Cao" userId="a6960595-96e6-47d6-a8d8-833995379cc8" providerId="ADAL" clId="{92616150-A985-464F-A476-6B838C0FD689}" dt="2024-03-09T22:30:42.144" v="136" actId="47"/>
        <pc:sldMkLst>
          <pc:docMk/>
          <pc:sldMk cId="2102088268" sldId="1468126804"/>
        </pc:sldMkLst>
      </pc:sldChg>
      <pc:sldChg chg="del">
        <pc:chgData name="Rui Cao" userId="a6960595-96e6-47d6-a8d8-833995379cc8" providerId="ADAL" clId="{92616150-A985-464F-A476-6B838C0FD689}" dt="2024-03-09T22:30:44.250" v="137" actId="47"/>
        <pc:sldMkLst>
          <pc:docMk/>
          <pc:sldMk cId="1107622574" sldId="1468126805"/>
        </pc:sldMkLst>
      </pc:sldChg>
      <pc:sldChg chg="addSp modSp mod ord">
        <pc:chgData name="Rui Cao" userId="a6960595-96e6-47d6-a8d8-833995379cc8" providerId="ADAL" clId="{92616150-A985-464F-A476-6B838C0FD689}" dt="2024-03-12T14:51:00.298" v="7237" actId="20577"/>
        <pc:sldMkLst>
          <pc:docMk/>
          <pc:sldMk cId="708793254" sldId="1468126806"/>
        </pc:sldMkLst>
        <pc:spChg chg="mod">
          <ac:chgData name="Rui Cao" userId="a6960595-96e6-47d6-a8d8-833995379cc8" providerId="ADAL" clId="{92616150-A985-464F-A476-6B838C0FD689}" dt="2024-03-09T22:31:09.260" v="175" actId="20577"/>
          <ac:spMkLst>
            <pc:docMk/>
            <pc:sldMk cId="708793254" sldId="1468126806"/>
            <ac:spMk id="2" creationId="{DB398129-67F6-E3BA-2D9B-21830202DAE1}"/>
          </ac:spMkLst>
        </pc:spChg>
        <pc:spChg chg="mod">
          <ac:chgData name="Rui Cao" userId="a6960595-96e6-47d6-a8d8-833995379cc8" providerId="ADAL" clId="{92616150-A985-464F-A476-6B838C0FD689}" dt="2024-03-12T14:51:00.298" v="7237" actId="20577"/>
          <ac:spMkLst>
            <pc:docMk/>
            <pc:sldMk cId="708793254" sldId="1468126806"/>
            <ac:spMk id="3" creationId="{7B63918C-3FCE-9853-0FD5-B77004278FE8}"/>
          </ac:spMkLst>
        </pc:spChg>
        <pc:spChg chg="mod">
          <ac:chgData name="Rui Cao" userId="a6960595-96e6-47d6-a8d8-833995379cc8" providerId="ADAL" clId="{92616150-A985-464F-A476-6B838C0FD689}" dt="2024-03-09T22:51:50.028" v="1173" actId="1076"/>
          <ac:spMkLst>
            <pc:docMk/>
            <pc:sldMk cId="708793254" sldId="1468126806"/>
            <ac:spMk id="23" creationId="{9F2F74F2-E93C-D6FE-16E4-9C928426AB05}"/>
          </ac:spMkLst>
        </pc:spChg>
        <pc:grpChg chg="add mod">
          <ac:chgData name="Rui Cao" userId="a6960595-96e6-47d6-a8d8-833995379cc8" providerId="ADAL" clId="{92616150-A985-464F-A476-6B838C0FD689}" dt="2024-03-09T22:51:50.028" v="1173" actId="1076"/>
          <ac:grpSpMkLst>
            <pc:docMk/>
            <pc:sldMk cId="708793254" sldId="1468126806"/>
            <ac:grpSpMk id="24" creationId="{35348249-4FB0-9A90-F71E-6E206ADAE3EE}"/>
          </ac:grpSpMkLst>
        </pc:grp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7" creationId="{BC3C629B-7BF2-115B-3F8D-87634D259383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8" creationId="{75C76CCB-5CB6-E33A-054F-A8425D549CD0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9" creationId="{081F4CB2-3FED-E756-7C5A-E0A6A8518436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10" creationId="{73053F58-84BC-65D0-9E84-7C75EBFC73BA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11" creationId="{12835A4C-2CA5-A098-CE10-83226BA6CAFE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12" creationId="{F8B594FA-E0E6-4C59-981A-4F07E9AE6B4F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13" creationId="{DE8BD680-ACCD-B3D5-477E-32ECAB1248F4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14" creationId="{AB9560CC-AA3A-A7D4-0BA5-FBDECE3DB667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15" creationId="{39D8E580-99EA-6DE0-53CB-0409AEDBC749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16" creationId="{137279A1-E3B6-49D5-2660-18AC49B19B6C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17" creationId="{1CBDC074-6550-C875-637B-B81480C3C582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18" creationId="{EC45CA02-BA70-3AAA-93FD-3EDCAAA9280A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19" creationId="{8ED41D4E-A16B-BB16-5F14-A24C8D5F3E09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20" creationId="{BA7EADEA-18A9-BA43-9F55-2F880F54673B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21" creationId="{8DC4A31B-ADE8-3A47-9E7B-9A8D3CC63E0D}"/>
          </ac:picMkLst>
        </pc:picChg>
        <pc:picChg chg="mod">
          <ac:chgData name="Rui Cao" userId="a6960595-96e6-47d6-a8d8-833995379cc8" providerId="ADAL" clId="{92616150-A985-464F-A476-6B838C0FD689}" dt="2024-03-09T22:51:50.028" v="1173" actId="1076"/>
          <ac:picMkLst>
            <pc:docMk/>
            <pc:sldMk cId="708793254" sldId="1468126806"/>
            <ac:picMk id="22" creationId="{19F8ED82-5035-93EA-FFBF-2167FFC0C432}"/>
          </ac:picMkLst>
        </pc:picChg>
      </pc:sldChg>
      <pc:sldChg chg="modSp mod ord">
        <pc:chgData name="Rui Cao" userId="a6960595-96e6-47d6-a8d8-833995379cc8" providerId="ADAL" clId="{92616150-A985-464F-A476-6B838C0FD689}" dt="2024-03-10T19:24:01.067" v="5111" actId="20577"/>
        <pc:sldMkLst>
          <pc:docMk/>
          <pc:sldMk cId="3272361264" sldId="1468126807"/>
        </pc:sldMkLst>
        <pc:spChg chg="mod">
          <ac:chgData name="Rui Cao" userId="a6960595-96e6-47d6-a8d8-833995379cc8" providerId="ADAL" clId="{92616150-A985-464F-A476-6B838C0FD689}" dt="2024-03-09T22:34:30.160" v="211" actId="20577"/>
          <ac:spMkLst>
            <pc:docMk/>
            <pc:sldMk cId="3272361264" sldId="1468126807"/>
            <ac:spMk id="2" creationId="{E6327CA8-6030-A83D-176A-C9465475336D}"/>
          </ac:spMkLst>
        </pc:spChg>
        <pc:spChg chg="mod">
          <ac:chgData name="Rui Cao" userId="a6960595-96e6-47d6-a8d8-833995379cc8" providerId="ADAL" clId="{92616150-A985-464F-A476-6B838C0FD689}" dt="2024-03-10T19:24:01.067" v="5111" actId="20577"/>
          <ac:spMkLst>
            <pc:docMk/>
            <pc:sldMk cId="3272361264" sldId="1468126807"/>
            <ac:spMk id="3" creationId="{8F3005FB-E533-4999-0EC5-A974A099560A}"/>
          </ac:spMkLst>
        </pc:spChg>
      </pc:sldChg>
      <pc:sldChg chg="del">
        <pc:chgData name="Rui Cao" userId="a6960595-96e6-47d6-a8d8-833995379cc8" providerId="ADAL" clId="{92616150-A985-464F-A476-6B838C0FD689}" dt="2024-03-09T22:30:40.234" v="135" actId="47"/>
        <pc:sldMkLst>
          <pc:docMk/>
          <pc:sldMk cId="696527044" sldId="1468126808"/>
        </pc:sldMkLst>
      </pc:sldChg>
      <pc:sldChg chg="modSp add del mod">
        <pc:chgData name="Rui Cao" userId="a6960595-96e6-47d6-a8d8-833995379cc8" providerId="ADAL" clId="{92616150-A985-464F-A476-6B838C0FD689}" dt="2024-03-10T19:33:01.430" v="5118" actId="20577"/>
        <pc:sldMkLst>
          <pc:docMk/>
          <pc:sldMk cId="1339971074" sldId="1468126809"/>
        </pc:sldMkLst>
        <pc:spChg chg="mod">
          <ac:chgData name="Rui Cao" userId="a6960595-96e6-47d6-a8d8-833995379cc8" providerId="ADAL" clId="{92616150-A985-464F-A476-6B838C0FD689}" dt="2024-03-10T19:33:01.430" v="5118" actId="20577"/>
          <ac:spMkLst>
            <pc:docMk/>
            <pc:sldMk cId="1339971074" sldId="1468126809"/>
            <ac:spMk id="2" creationId="{00000000-0000-0000-0000-000000000000}"/>
          </ac:spMkLst>
        </pc:spChg>
      </pc:sldChg>
      <pc:sldChg chg="del">
        <pc:chgData name="Rui Cao" userId="a6960595-96e6-47d6-a8d8-833995379cc8" providerId="ADAL" clId="{92616150-A985-464F-A476-6B838C0FD689}" dt="2024-03-09T22:38:27.096" v="427" actId="47"/>
        <pc:sldMkLst>
          <pc:docMk/>
          <pc:sldMk cId="3748972138" sldId="1468126810"/>
        </pc:sldMkLst>
      </pc:sldChg>
      <pc:sldChg chg="modSp mod">
        <pc:chgData name="Rui Cao" userId="a6960595-96e6-47d6-a8d8-833995379cc8" providerId="ADAL" clId="{92616150-A985-464F-A476-6B838C0FD689}" dt="2024-03-12T14:30:14.674" v="7231" actId="20577"/>
        <pc:sldMkLst>
          <pc:docMk/>
          <pc:sldMk cId="2430567781" sldId="1468126811"/>
        </pc:sldMkLst>
        <pc:spChg chg="mod">
          <ac:chgData name="Rui Cao" userId="a6960595-96e6-47d6-a8d8-833995379cc8" providerId="ADAL" clId="{92616150-A985-464F-A476-6B838C0FD689}" dt="2024-03-12T14:30:14.674" v="7231" actId="20577"/>
          <ac:spMkLst>
            <pc:docMk/>
            <pc:sldMk cId="2430567781" sldId="1468126811"/>
            <ac:spMk id="3" creationId="{00000000-0000-0000-0000-000000000000}"/>
          </ac:spMkLst>
        </pc:spChg>
      </pc:sldChg>
      <pc:sldChg chg="modSp mod">
        <pc:chgData name="Rui Cao" userId="a6960595-96e6-47d6-a8d8-833995379cc8" providerId="ADAL" clId="{92616150-A985-464F-A476-6B838C0FD689}" dt="2024-03-11T07:10:35.059" v="5498" actId="6549"/>
        <pc:sldMkLst>
          <pc:docMk/>
          <pc:sldMk cId="2275401671" sldId="1468126812"/>
        </pc:sldMkLst>
        <pc:spChg chg="mod">
          <ac:chgData name="Rui Cao" userId="a6960595-96e6-47d6-a8d8-833995379cc8" providerId="ADAL" clId="{92616150-A985-464F-A476-6B838C0FD689}" dt="2024-03-11T07:10:35.059" v="5498" actId="6549"/>
          <ac:spMkLst>
            <pc:docMk/>
            <pc:sldMk cId="2275401671" sldId="1468126812"/>
            <ac:spMk id="3" creationId="{D160B4DE-2F2D-6F6E-A1C8-B940CA99A6AE}"/>
          </ac:spMkLst>
        </pc:spChg>
      </pc:sldChg>
      <pc:sldChg chg="del">
        <pc:chgData name="Rui Cao" userId="a6960595-96e6-47d6-a8d8-833995379cc8" providerId="ADAL" clId="{92616150-A985-464F-A476-6B838C0FD689}" dt="2024-03-09T22:38:24.121" v="426" actId="47"/>
        <pc:sldMkLst>
          <pc:docMk/>
          <pc:sldMk cId="2954287649" sldId="1468126814"/>
        </pc:sldMkLst>
      </pc:sldChg>
      <pc:sldChg chg="addSp delSp modSp new mod">
        <pc:chgData name="Rui Cao" userId="a6960595-96e6-47d6-a8d8-833995379cc8" providerId="ADAL" clId="{92616150-A985-464F-A476-6B838C0FD689}" dt="2024-03-12T16:47:56.998" v="7268" actId="1038"/>
        <pc:sldMkLst>
          <pc:docMk/>
          <pc:sldMk cId="936059684" sldId="1468126815"/>
        </pc:sldMkLst>
        <pc:spChg chg="mod">
          <ac:chgData name="Rui Cao" userId="a6960595-96e6-47d6-a8d8-833995379cc8" providerId="ADAL" clId="{92616150-A985-464F-A476-6B838C0FD689}" dt="2024-03-09T22:36:57.725" v="388" actId="20577"/>
          <ac:spMkLst>
            <pc:docMk/>
            <pc:sldMk cId="936059684" sldId="1468126815"/>
            <ac:spMk id="2" creationId="{57E53D15-6376-82BB-09E9-398B11719BBA}"/>
          </ac:spMkLst>
        </pc:spChg>
        <pc:spChg chg="mod">
          <ac:chgData name="Rui Cao" userId="a6960595-96e6-47d6-a8d8-833995379cc8" providerId="ADAL" clId="{92616150-A985-464F-A476-6B838C0FD689}" dt="2024-03-12T16:47:53.262" v="7263" actId="20577"/>
          <ac:spMkLst>
            <pc:docMk/>
            <pc:sldMk cId="936059684" sldId="1468126815"/>
            <ac:spMk id="3" creationId="{E3F0AA0F-1F25-7536-4C46-0D30B49EED00}"/>
          </ac:spMkLst>
        </pc:spChg>
        <pc:spChg chg="add mod">
          <ac:chgData name="Rui Cao" userId="a6960595-96e6-47d6-a8d8-833995379cc8" providerId="ADAL" clId="{92616150-A985-464F-A476-6B838C0FD689}" dt="2024-03-11T07:11:51.703" v="5511" actId="164"/>
          <ac:spMkLst>
            <pc:docMk/>
            <pc:sldMk cId="936059684" sldId="1468126815"/>
            <ac:spMk id="10" creationId="{DBA2FD4E-5E56-C71D-A76E-1EF24E3D4BE0}"/>
          </ac:spMkLst>
        </pc:spChg>
        <pc:spChg chg="mod">
          <ac:chgData name="Rui Cao" userId="a6960595-96e6-47d6-a8d8-833995379cc8" providerId="ADAL" clId="{92616150-A985-464F-A476-6B838C0FD689}" dt="2024-03-11T07:13:53.453" v="5536" actId="1076"/>
          <ac:spMkLst>
            <pc:docMk/>
            <pc:sldMk cId="936059684" sldId="1468126815"/>
            <ac:spMk id="14" creationId="{F38A1623-B551-D555-B693-AA001F5B2D2C}"/>
          </ac:spMkLst>
        </pc:spChg>
        <pc:spChg chg="mod">
          <ac:chgData name="Rui Cao" userId="a6960595-96e6-47d6-a8d8-833995379cc8" providerId="ADAL" clId="{92616150-A985-464F-A476-6B838C0FD689}" dt="2024-03-11T07:13:50.624" v="5535" actId="1076"/>
          <ac:spMkLst>
            <pc:docMk/>
            <pc:sldMk cId="936059684" sldId="1468126815"/>
            <ac:spMk id="15" creationId="{38768782-7F3A-F036-2578-DC6AAC0130B7}"/>
          </ac:spMkLst>
        </pc:spChg>
        <pc:spChg chg="mod">
          <ac:chgData name="Rui Cao" userId="a6960595-96e6-47d6-a8d8-833995379cc8" providerId="ADAL" clId="{92616150-A985-464F-A476-6B838C0FD689}" dt="2024-03-11T07:12:38.349" v="5518"/>
          <ac:spMkLst>
            <pc:docMk/>
            <pc:sldMk cId="936059684" sldId="1468126815"/>
            <ac:spMk id="17" creationId="{4D7D0A4D-5AF6-2195-FC6F-5525347C4A8D}"/>
          </ac:spMkLst>
        </pc:spChg>
        <pc:spChg chg="mod">
          <ac:chgData name="Rui Cao" userId="a6960595-96e6-47d6-a8d8-833995379cc8" providerId="ADAL" clId="{92616150-A985-464F-A476-6B838C0FD689}" dt="2024-03-11T07:12:38.349" v="5518"/>
          <ac:spMkLst>
            <pc:docMk/>
            <pc:sldMk cId="936059684" sldId="1468126815"/>
            <ac:spMk id="18" creationId="{6239C6B3-49C5-08ED-7C94-6F75328274BF}"/>
          </ac:spMkLst>
        </pc:spChg>
        <pc:spChg chg="add del mod ord topLvl">
          <ac:chgData name="Rui Cao" userId="a6960595-96e6-47d6-a8d8-833995379cc8" providerId="ADAL" clId="{92616150-A985-464F-A476-6B838C0FD689}" dt="2024-03-11T07:15:38.282" v="5564" actId="164"/>
          <ac:spMkLst>
            <pc:docMk/>
            <pc:sldMk cId="936059684" sldId="1468126815"/>
            <ac:spMk id="19" creationId="{45EE9969-6321-1861-CE2A-AA9BAA0F981A}"/>
          </ac:spMkLst>
        </pc:spChg>
        <pc:spChg chg="add mod">
          <ac:chgData name="Rui Cao" userId="a6960595-96e6-47d6-a8d8-833995379cc8" providerId="ADAL" clId="{92616150-A985-464F-A476-6B838C0FD689}" dt="2024-03-11T07:15:24.283" v="5560" actId="164"/>
          <ac:spMkLst>
            <pc:docMk/>
            <pc:sldMk cId="936059684" sldId="1468126815"/>
            <ac:spMk id="21" creationId="{FEBC3A4C-644D-5AAB-4480-44385C0AD294}"/>
          </ac:spMkLst>
        </pc:spChg>
        <pc:grpChg chg="add del mod">
          <ac:chgData name="Rui Cao" userId="a6960595-96e6-47d6-a8d8-833995379cc8" providerId="ADAL" clId="{92616150-A985-464F-A476-6B838C0FD689}" dt="2024-03-11T07:12:37.926" v="5517" actId="478"/>
          <ac:grpSpMkLst>
            <pc:docMk/>
            <pc:sldMk cId="936059684" sldId="1468126815"/>
            <ac:grpSpMk id="11" creationId="{E10B62CD-0BA6-B15B-821F-55DC8AD0224A}"/>
          </ac:grpSpMkLst>
        </pc:grpChg>
        <pc:grpChg chg="add mod">
          <ac:chgData name="Rui Cao" userId="a6960595-96e6-47d6-a8d8-833995379cc8" providerId="ADAL" clId="{92616150-A985-464F-A476-6B838C0FD689}" dt="2024-03-11T15:43:46.558" v="5692" actId="1038"/>
          <ac:grpSpMkLst>
            <pc:docMk/>
            <pc:sldMk cId="936059684" sldId="1468126815"/>
            <ac:grpSpMk id="12" creationId="{2D0A9072-0BCB-A67B-0458-B267252EB874}"/>
          </ac:grpSpMkLst>
        </pc:grpChg>
        <pc:grpChg chg="mod">
          <ac:chgData name="Rui Cao" userId="a6960595-96e6-47d6-a8d8-833995379cc8" providerId="ADAL" clId="{92616150-A985-464F-A476-6B838C0FD689}" dt="2024-03-11T07:12:38.349" v="5518"/>
          <ac:grpSpMkLst>
            <pc:docMk/>
            <pc:sldMk cId="936059684" sldId="1468126815"/>
            <ac:grpSpMk id="13" creationId="{2F5B4177-3D0B-E2BC-46E2-D5C180B26010}"/>
          </ac:grpSpMkLst>
        </pc:grpChg>
        <pc:grpChg chg="add del mod">
          <ac:chgData name="Rui Cao" userId="a6960595-96e6-47d6-a8d8-833995379cc8" providerId="ADAL" clId="{92616150-A985-464F-A476-6B838C0FD689}" dt="2024-03-11T07:15:19.288" v="5559" actId="165"/>
          <ac:grpSpMkLst>
            <pc:docMk/>
            <pc:sldMk cId="936059684" sldId="1468126815"/>
            <ac:grpSpMk id="20" creationId="{4A7C97AB-40A1-99B1-B024-469A7A215B2B}"/>
          </ac:grpSpMkLst>
        </pc:grpChg>
        <pc:grpChg chg="add mod">
          <ac:chgData name="Rui Cao" userId="a6960595-96e6-47d6-a8d8-833995379cc8" providerId="ADAL" clId="{92616150-A985-464F-A476-6B838C0FD689}" dt="2024-03-11T07:15:38.282" v="5564" actId="164"/>
          <ac:grpSpMkLst>
            <pc:docMk/>
            <pc:sldMk cId="936059684" sldId="1468126815"/>
            <ac:grpSpMk id="22" creationId="{04FB6677-F9A7-F2C5-FF2D-5DE986F6261D}"/>
          </ac:grpSpMkLst>
        </pc:grpChg>
        <pc:grpChg chg="add mod">
          <ac:chgData name="Rui Cao" userId="a6960595-96e6-47d6-a8d8-833995379cc8" providerId="ADAL" clId="{92616150-A985-464F-A476-6B838C0FD689}" dt="2024-03-12T16:47:56.998" v="7268" actId="1038"/>
          <ac:grpSpMkLst>
            <pc:docMk/>
            <pc:sldMk cId="936059684" sldId="1468126815"/>
            <ac:grpSpMk id="23" creationId="{92760133-5DB1-830F-99D6-3365026A4FE5}"/>
          </ac:grpSpMkLst>
        </pc:grpChg>
        <pc:picChg chg="add mod topLvl">
          <ac:chgData name="Rui Cao" userId="a6960595-96e6-47d6-a8d8-833995379cc8" providerId="ADAL" clId="{92616150-A985-464F-A476-6B838C0FD689}" dt="2024-03-11T07:15:24.283" v="5560" actId="164"/>
          <ac:picMkLst>
            <pc:docMk/>
            <pc:sldMk cId="936059684" sldId="1468126815"/>
            <ac:picMk id="7" creationId="{BC387009-0613-F523-C1A7-34101CA0C1C3}"/>
          </ac:picMkLst>
        </pc:picChg>
        <pc:picChg chg="add del mod">
          <ac:chgData name="Rui Cao" userId="a6960595-96e6-47d6-a8d8-833995379cc8" providerId="ADAL" clId="{92616150-A985-464F-A476-6B838C0FD689}" dt="2024-03-11T07:11:29.293" v="5506"/>
          <ac:picMkLst>
            <pc:docMk/>
            <pc:sldMk cId="936059684" sldId="1468126815"/>
            <ac:picMk id="8" creationId="{810C5B50-629B-3B39-A845-2183C251CC06}"/>
          </ac:picMkLst>
        </pc:picChg>
        <pc:picChg chg="add mod">
          <ac:chgData name="Rui Cao" userId="a6960595-96e6-47d6-a8d8-833995379cc8" providerId="ADAL" clId="{92616150-A985-464F-A476-6B838C0FD689}" dt="2024-03-11T07:11:51.703" v="5511" actId="164"/>
          <ac:picMkLst>
            <pc:docMk/>
            <pc:sldMk cId="936059684" sldId="1468126815"/>
            <ac:picMk id="9" creationId="{4CB604D7-01A2-9E64-25D5-D0D12AB68F01}"/>
          </ac:picMkLst>
        </pc:picChg>
        <pc:picChg chg="mod">
          <ac:chgData name="Rui Cao" userId="a6960595-96e6-47d6-a8d8-833995379cc8" providerId="ADAL" clId="{92616150-A985-464F-A476-6B838C0FD689}" dt="2024-03-11T07:12:38.349" v="5518"/>
          <ac:picMkLst>
            <pc:docMk/>
            <pc:sldMk cId="936059684" sldId="1468126815"/>
            <ac:picMk id="16" creationId="{C992F7AA-72F3-2448-090A-4211F061BA33}"/>
          </ac:picMkLst>
        </pc:picChg>
      </pc:sldChg>
      <pc:sldChg chg="addSp modSp new del mod">
        <pc:chgData name="Rui Cao" userId="a6960595-96e6-47d6-a8d8-833995379cc8" providerId="ADAL" clId="{92616150-A985-464F-A476-6B838C0FD689}" dt="2024-03-09T22:53:23.505" v="1219" actId="47"/>
        <pc:sldMkLst>
          <pc:docMk/>
          <pc:sldMk cId="1889327317" sldId="1468126816"/>
        </pc:sldMkLst>
        <pc:spChg chg="mod">
          <ac:chgData name="Rui Cao" userId="a6960595-96e6-47d6-a8d8-833995379cc8" providerId="ADAL" clId="{92616150-A985-464F-A476-6B838C0FD689}" dt="2024-03-09T22:47:55.654" v="1082" actId="20577"/>
          <ac:spMkLst>
            <pc:docMk/>
            <pc:sldMk cId="1889327317" sldId="1468126816"/>
            <ac:spMk id="2" creationId="{77E6BC5E-1108-6F10-F1E9-FFF8697FF8F9}"/>
          </ac:spMkLst>
        </pc:spChg>
        <pc:spChg chg="mod">
          <ac:chgData name="Rui Cao" userId="a6960595-96e6-47d6-a8d8-833995379cc8" providerId="ADAL" clId="{92616150-A985-464F-A476-6B838C0FD689}" dt="2024-03-09T22:48:11.115" v="1085" actId="14100"/>
          <ac:spMkLst>
            <pc:docMk/>
            <pc:sldMk cId="1889327317" sldId="1468126816"/>
            <ac:spMk id="3" creationId="{009CA5B8-C96F-5BF2-2AF0-F89E89482852}"/>
          </ac:spMkLst>
        </pc:spChg>
        <pc:graphicFrameChg chg="add mod">
          <ac:chgData name="Rui Cao" userId="a6960595-96e6-47d6-a8d8-833995379cc8" providerId="ADAL" clId="{92616150-A985-464F-A476-6B838C0FD689}" dt="2024-03-09T22:48:08.701" v="1084" actId="1076"/>
          <ac:graphicFrameMkLst>
            <pc:docMk/>
            <pc:sldMk cId="1889327317" sldId="1468126816"/>
            <ac:graphicFrameMk id="7" creationId="{0B5F9234-DA42-33D5-0915-1F48B99C104E}"/>
          </ac:graphicFrameMkLst>
        </pc:graphicFrameChg>
      </pc:sldChg>
      <pc:sldChg chg="addSp delSp modSp new mod ord">
        <pc:chgData name="Rui Cao" userId="a6960595-96e6-47d6-a8d8-833995379cc8" providerId="ADAL" clId="{92616150-A985-464F-A476-6B838C0FD689}" dt="2024-03-12T23:30:37.825" v="7502" actId="113"/>
        <pc:sldMkLst>
          <pc:docMk/>
          <pc:sldMk cId="3479565295" sldId="1468126816"/>
        </pc:sldMkLst>
        <pc:spChg chg="mod">
          <ac:chgData name="Rui Cao" userId="a6960595-96e6-47d6-a8d8-833995379cc8" providerId="ADAL" clId="{92616150-A985-464F-A476-6B838C0FD689}" dt="2024-03-09T23:04:47.185" v="1454" actId="20577"/>
          <ac:spMkLst>
            <pc:docMk/>
            <pc:sldMk cId="3479565295" sldId="1468126816"/>
            <ac:spMk id="2" creationId="{F9FB442A-F299-BBCD-774A-8B471E8A5110}"/>
          </ac:spMkLst>
        </pc:spChg>
        <pc:spChg chg="mod">
          <ac:chgData name="Rui Cao" userId="a6960595-96e6-47d6-a8d8-833995379cc8" providerId="ADAL" clId="{92616150-A985-464F-A476-6B838C0FD689}" dt="2024-03-12T23:30:37.825" v="7502" actId="113"/>
          <ac:spMkLst>
            <pc:docMk/>
            <pc:sldMk cId="3479565295" sldId="1468126816"/>
            <ac:spMk id="3" creationId="{78068009-BCCE-082F-5A1C-F6C2BB3966B2}"/>
          </ac:spMkLst>
        </pc:spChg>
        <pc:spChg chg="add mod topLvl">
          <ac:chgData name="Rui Cao" userId="a6960595-96e6-47d6-a8d8-833995379cc8" providerId="ADAL" clId="{92616150-A985-464F-A476-6B838C0FD689}" dt="2024-03-12T23:29:11.587" v="7439" actId="1036"/>
          <ac:spMkLst>
            <pc:docMk/>
            <pc:sldMk cId="3479565295" sldId="1468126816"/>
            <ac:spMk id="9" creationId="{F0D9510C-06FA-F217-D0D2-6AAAD2DE806F}"/>
          </ac:spMkLst>
        </pc:spChg>
        <pc:spChg chg="add mod topLvl">
          <ac:chgData name="Rui Cao" userId="a6960595-96e6-47d6-a8d8-833995379cc8" providerId="ADAL" clId="{92616150-A985-464F-A476-6B838C0FD689}" dt="2024-03-12T23:29:11.587" v="7439" actId="1036"/>
          <ac:spMkLst>
            <pc:docMk/>
            <pc:sldMk cId="3479565295" sldId="1468126816"/>
            <ac:spMk id="10" creationId="{EB5C159B-BD11-65C9-30EE-7E2ED9341C01}"/>
          </ac:spMkLst>
        </pc:spChg>
        <pc:spChg chg="add mod topLvl">
          <ac:chgData name="Rui Cao" userId="a6960595-96e6-47d6-a8d8-833995379cc8" providerId="ADAL" clId="{92616150-A985-464F-A476-6B838C0FD689}" dt="2024-03-12T23:29:11.587" v="7439" actId="1036"/>
          <ac:spMkLst>
            <pc:docMk/>
            <pc:sldMk cId="3479565295" sldId="1468126816"/>
            <ac:spMk id="14" creationId="{3DAB7E52-4097-D9B1-0CDA-D4658AC8814C}"/>
          </ac:spMkLst>
        </pc:spChg>
        <pc:spChg chg="add mod">
          <ac:chgData name="Rui Cao" userId="a6960595-96e6-47d6-a8d8-833995379cc8" providerId="ADAL" clId="{92616150-A985-464F-A476-6B838C0FD689}" dt="2024-03-12T23:29:11.587" v="7439" actId="1036"/>
          <ac:spMkLst>
            <pc:docMk/>
            <pc:sldMk cId="3479565295" sldId="1468126816"/>
            <ac:spMk id="24" creationId="{B8E22E5C-B723-0654-EBDE-AFDA9B5CD246}"/>
          </ac:spMkLst>
        </pc:spChg>
        <pc:grpChg chg="add del mod">
          <ac:chgData name="Rui Cao" userId="a6960595-96e6-47d6-a8d8-833995379cc8" providerId="ADAL" clId="{92616150-A985-464F-A476-6B838C0FD689}" dt="2024-03-12T05:37:14.290" v="7021" actId="165"/>
          <ac:grpSpMkLst>
            <pc:docMk/>
            <pc:sldMk cId="3479565295" sldId="1468126816"/>
            <ac:grpSpMk id="22" creationId="{EEB5902A-C0B5-38C9-8340-40DC210A8846}"/>
          </ac:grpSpMkLst>
        </pc:grpChg>
        <pc:cxnChg chg="add mod topLvl">
          <ac:chgData name="Rui Cao" userId="a6960595-96e6-47d6-a8d8-833995379cc8" providerId="ADAL" clId="{92616150-A985-464F-A476-6B838C0FD689}" dt="2024-03-12T23:29:11.587" v="7439" actId="1036"/>
          <ac:cxnSpMkLst>
            <pc:docMk/>
            <pc:sldMk cId="3479565295" sldId="1468126816"/>
            <ac:cxnSpMk id="7" creationId="{0D747135-EBED-716B-286C-F1F1A77270B7}"/>
          </ac:cxnSpMkLst>
        </pc:cxnChg>
        <pc:cxnChg chg="add del mod topLvl">
          <ac:chgData name="Rui Cao" userId="a6960595-96e6-47d6-a8d8-833995379cc8" providerId="ADAL" clId="{92616150-A985-464F-A476-6B838C0FD689}" dt="2024-03-12T05:38:25.729" v="7088" actId="478"/>
          <ac:cxnSpMkLst>
            <pc:docMk/>
            <pc:sldMk cId="3479565295" sldId="1468126816"/>
            <ac:cxnSpMk id="8" creationId="{476B7FD9-D88D-D150-4364-A7A1FF039F76}"/>
          </ac:cxnSpMkLst>
        </pc:cxnChg>
        <pc:cxnChg chg="add mod topLvl">
          <ac:chgData name="Rui Cao" userId="a6960595-96e6-47d6-a8d8-833995379cc8" providerId="ADAL" clId="{92616150-A985-464F-A476-6B838C0FD689}" dt="2024-03-12T23:29:11.587" v="7439" actId="1036"/>
          <ac:cxnSpMkLst>
            <pc:docMk/>
            <pc:sldMk cId="3479565295" sldId="1468126816"/>
            <ac:cxnSpMk id="12" creationId="{B1440AFC-526E-526D-D989-B73F7F4F2AC9}"/>
          </ac:cxnSpMkLst>
        </pc:cxnChg>
        <pc:cxnChg chg="add del mod topLvl">
          <ac:chgData name="Rui Cao" userId="a6960595-96e6-47d6-a8d8-833995379cc8" providerId="ADAL" clId="{92616150-A985-464F-A476-6B838C0FD689}" dt="2024-03-12T23:25:04.906" v="7390" actId="478"/>
          <ac:cxnSpMkLst>
            <pc:docMk/>
            <pc:sldMk cId="3479565295" sldId="1468126816"/>
            <ac:cxnSpMk id="13" creationId="{BC103C61-A917-C1F3-F214-4132106C335D}"/>
          </ac:cxnSpMkLst>
        </pc:cxnChg>
        <pc:cxnChg chg="add mod">
          <ac:chgData name="Rui Cao" userId="a6960595-96e6-47d6-a8d8-833995379cc8" providerId="ADAL" clId="{92616150-A985-464F-A476-6B838C0FD689}" dt="2024-03-12T23:29:11.587" v="7439" actId="1036"/>
          <ac:cxnSpMkLst>
            <pc:docMk/>
            <pc:sldMk cId="3479565295" sldId="1468126816"/>
            <ac:cxnSpMk id="16" creationId="{387D5612-08BB-411F-8BE3-89FCF90FA24A}"/>
          </ac:cxnSpMkLst>
        </pc:cxnChg>
        <pc:cxnChg chg="add del mod topLvl">
          <ac:chgData name="Rui Cao" userId="a6960595-96e6-47d6-a8d8-833995379cc8" providerId="ADAL" clId="{92616150-A985-464F-A476-6B838C0FD689}" dt="2024-03-12T23:25:02.860" v="7389" actId="478"/>
          <ac:cxnSpMkLst>
            <pc:docMk/>
            <pc:sldMk cId="3479565295" sldId="1468126816"/>
            <ac:cxnSpMk id="17" creationId="{9015FAD1-B5A1-4FF9-4AE3-91FB1B04D4A4}"/>
          </ac:cxnSpMkLst>
        </pc:cxnChg>
        <pc:cxnChg chg="add del mod topLvl">
          <ac:chgData name="Rui Cao" userId="a6960595-96e6-47d6-a8d8-833995379cc8" providerId="ADAL" clId="{92616150-A985-464F-A476-6B838C0FD689}" dt="2024-03-12T05:38:24.467" v="7087" actId="478"/>
          <ac:cxnSpMkLst>
            <pc:docMk/>
            <pc:sldMk cId="3479565295" sldId="1468126816"/>
            <ac:cxnSpMk id="18" creationId="{98AB202B-6B73-7676-2B9B-55A0535DC031}"/>
          </ac:cxnSpMkLst>
        </pc:cxnChg>
      </pc:sldChg>
      <pc:sldChg chg="modSp new mod">
        <pc:chgData name="Rui Cao" userId="a6960595-96e6-47d6-a8d8-833995379cc8" providerId="ADAL" clId="{92616150-A985-464F-A476-6B838C0FD689}" dt="2024-03-09T23:14:30.163" v="1832" actId="20577"/>
        <pc:sldMkLst>
          <pc:docMk/>
          <pc:sldMk cId="2929247471" sldId="1468126817"/>
        </pc:sldMkLst>
        <pc:spChg chg="mod">
          <ac:chgData name="Rui Cao" userId="a6960595-96e6-47d6-a8d8-833995379cc8" providerId="ADAL" clId="{92616150-A985-464F-A476-6B838C0FD689}" dt="2024-03-09T23:14:30.163" v="1832" actId="20577"/>
          <ac:spMkLst>
            <pc:docMk/>
            <pc:sldMk cId="2929247471" sldId="1468126817"/>
            <ac:spMk id="2" creationId="{B205FFA7-63CB-6F82-A91F-E13EE77702CF}"/>
          </ac:spMkLst>
        </pc:spChg>
      </pc:sldChg>
      <pc:sldChg chg="addSp delSp modSp new del mod">
        <pc:chgData name="Rui Cao" userId="a6960595-96e6-47d6-a8d8-833995379cc8" providerId="ADAL" clId="{92616150-A985-464F-A476-6B838C0FD689}" dt="2024-03-11T07:10:38.247" v="5499" actId="47"/>
        <pc:sldMkLst>
          <pc:docMk/>
          <pc:sldMk cId="4174795299" sldId="1468126818"/>
        </pc:sldMkLst>
        <pc:spChg chg="mod">
          <ac:chgData name="Rui Cao" userId="a6960595-96e6-47d6-a8d8-833995379cc8" providerId="ADAL" clId="{92616150-A985-464F-A476-6B838C0FD689}" dt="2024-03-10T01:23:07.306" v="3219" actId="20577"/>
          <ac:spMkLst>
            <pc:docMk/>
            <pc:sldMk cId="4174795299" sldId="1468126818"/>
            <ac:spMk id="2" creationId="{256B899C-DCC9-C55D-5BCE-19B168A77993}"/>
          </ac:spMkLst>
        </pc:spChg>
        <pc:spChg chg="del">
          <ac:chgData name="Rui Cao" userId="a6960595-96e6-47d6-a8d8-833995379cc8" providerId="ADAL" clId="{92616150-A985-464F-A476-6B838C0FD689}" dt="2024-03-09T23:17:09.762" v="1889" actId="478"/>
          <ac:spMkLst>
            <pc:docMk/>
            <pc:sldMk cId="4174795299" sldId="1468126818"/>
            <ac:spMk id="3" creationId="{C7C64A64-BDA0-4315-53E9-DA8895FB42D1}"/>
          </ac:spMkLst>
        </pc:spChg>
        <pc:spChg chg="add del mod">
          <ac:chgData name="Rui Cao" userId="a6960595-96e6-47d6-a8d8-833995379cc8" providerId="ADAL" clId="{92616150-A985-464F-A476-6B838C0FD689}" dt="2024-03-09T23:14:53.603" v="1841" actId="478"/>
          <ac:spMkLst>
            <pc:docMk/>
            <pc:sldMk cId="4174795299" sldId="1468126818"/>
            <ac:spMk id="7" creationId="{338EE646-F021-FAC9-F892-337FBD00D13C}"/>
          </ac:spMkLst>
        </pc:spChg>
        <pc:spChg chg="add del mod">
          <ac:chgData name="Rui Cao" userId="a6960595-96e6-47d6-a8d8-833995379cc8" providerId="ADAL" clId="{92616150-A985-464F-A476-6B838C0FD689}" dt="2024-03-09T23:16:24.488" v="1875" actId="478"/>
          <ac:spMkLst>
            <pc:docMk/>
            <pc:sldMk cId="4174795299" sldId="1468126818"/>
            <ac:spMk id="12" creationId="{6A301E6F-453E-F737-D540-3E291DD23039}"/>
          </ac:spMkLst>
        </pc:spChg>
        <pc:spChg chg="add del mod">
          <ac:chgData name="Rui Cao" userId="a6960595-96e6-47d6-a8d8-833995379cc8" providerId="ADAL" clId="{92616150-A985-464F-A476-6B838C0FD689}" dt="2024-03-10T01:22:59.524" v="3212" actId="478"/>
          <ac:spMkLst>
            <pc:docMk/>
            <pc:sldMk cId="4174795299" sldId="1468126818"/>
            <ac:spMk id="13" creationId="{DA28F2C4-828A-596C-226C-70647E972313}"/>
          </ac:spMkLst>
        </pc:spChg>
        <pc:picChg chg="add mod">
          <ac:chgData name="Rui Cao" userId="a6960595-96e6-47d6-a8d8-833995379cc8" providerId="ADAL" clId="{92616150-A985-464F-A476-6B838C0FD689}" dt="2024-03-10T07:49:34.242" v="5093" actId="1076"/>
          <ac:picMkLst>
            <pc:docMk/>
            <pc:sldMk cId="4174795299" sldId="1468126818"/>
            <ac:picMk id="8" creationId="{15726BCD-BA9F-F247-37E5-57B3CF44352A}"/>
          </ac:picMkLst>
        </pc:picChg>
        <pc:picChg chg="add mod">
          <ac:chgData name="Rui Cao" userId="a6960595-96e6-47d6-a8d8-833995379cc8" providerId="ADAL" clId="{92616150-A985-464F-A476-6B838C0FD689}" dt="2024-03-10T07:49:36.301" v="5094" actId="1076"/>
          <ac:picMkLst>
            <pc:docMk/>
            <pc:sldMk cId="4174795299" sldId="1468126818"/>
            <ac:picMk id="9" creationId="{369D6EDA-C2AB-1C39-DC59-0EB854E7E83E}"/>
          </ac:picMkLst>
        </pc:picChg>
        <pc:picChg chg="add del mod">
          <ac:chgData name="Rui Cao" userId="a6960595-96e6-47d6-a8d8-833995379cc8" providerId="ADAL" clId="{92616150-A985-464F-A476-6B838C0FD689}" dt="2024-03-09T23:16:24.488" v="1875" actId="478"/>
          <ac:picMkLst>
            <pc:docMk/>
            <pc:sldMk cId="4174795299" sldId="1468126818"/>
            <ac:picMk id="10" creationId="{39C8284E-F797-2994-A9E4-937543012E22}"/>
          </ac:picMkLst>
        </pc:picChg>
        <pc:picChg chg="add del mod">
          <ac:chgData name="Rui Cao" userId="a6960595-96e6-47d6-a8d8-833995379cc8" providerId="ADAL" clId="{92616150-A985-464F-A476-6B838C0FD689}" dt="2024-03-09T23:16:29.603" v="1876" actId="478"/>
          <ac:picMkLst>
            <pc:docMk/>
            <pc:sldMk cId="4174795299" sldId="1468126818"/>
            <ac:picMk id="11" creationId="{C26065AE-4271-3E0E-48DA-61E8121D7E68}"/>
          </ac:picMkLst>
        </pc:picChg>
      </pc:sldChg>
      <pc:sldChg chg="new del">
        <pc:chgData name="Rui Cao" userId="a6960595-96e6-47d6-a8d8-833995379cc8" providerId="ADAL" clId="{92616150-A985-464F-A476-6B838C0FD689}" dt="2024-03-09T23:16:09.428" v="1871" actId="680"/>
        <pc:sldMkLst>
          <pc:docMk/>
          <pc:sldMk cId="721577137" sldId="1468126819"/>
        </pc:sldMkLst>
      </pc:sldChg>
      <pc:sldChg chg="delSp modSp add del mod">
        <pc:chgData name="Rui Cao" userId="a6960595-96e6-47d6-a8d8-833995379cc8" providerId="ADAL" clId="{92616150-A985-464F-A476-6B838C0FD689}" dt="2024-03-10T05:10:13.555" v="4350" actId="47"/>
        <pc:sldMkLst>
          <pc:docMk/>
          <pc:sldMk cId="2413422397" sldId="1468126819"/>
        </pc:sldMkLst>
        <pc:spChg chg="del mod">
          <ac:chgData name="Rui Cao" userId="a6960595-96e6-47d6-a8d8-833995379cc8" providerId="ADAL" clId="{92616150-A985-464F-A476-6B838C0FD689}" dt="2024-03-09T23:16:44.956" v="1881" actId="21"/>
          <ac:spMkLst>
            <pc:docMk/>
            <pc:sldMk cId="2413422397" sldId="1468126819"/>
            <ac:spMk id="12" creationId="{6A301E6F-453E-F737-D540-3E291DD23039}"/>
          </ac:spMkLst>
        </pc:spChg>
        <pc:picChg chg="del">
          <ac:chgData name="Rui Cao" userId="a6960595-96e6-47d6-a8d8-833995379cc8" providerId="ADAL" clId="{92616150-A985-464F-A476-6B838C0FD689}" dt="2024-03-09T23:16:33.028" v="1877" actId="478"/>
          <ac:picMkLst>
            <pc:docMk/>
            <pc:sldMk cId="2413422397" sldId="1468126819"/>
            <ac:picMk id="8" creationId="{15726BCD-BA9F-F247-37E5-57B3CF44352A}"/>
          </ac:picMkLst>
        </pc:picChg>
        <pc:picChg chg="del">
          <ac:chgData name="Rui Cao" userId="a6960595-96e6-47d6-a8d8-833995379cc8" providerId="ADAL" clId="{92616150-A985-464F-A476-6B838C0FD689}" dt="2024-03-09T23:16:33.028" v="1877" actId="478"/>
          <ac:picMkLst>
            <pc:docMk/>
            <pc:sldMk cId="2413422397" sldId="1468126819"/>
            <ac:picMk id="9" creationId="{369D6EDA-C2AB-1C39-DC59-0EB854E7E83E}"/>
          </ac:picMkLst>
        </pc:picChg>
        <pc:picChg chg="mod">
          <ac:chgData name="Rui Cao" userId="a6960595-96e6-47d6-a8d8-833995379cc8" providerId="ADAL" clId="{92616150-A985-464F-A476-6B838C0FD689}" dt="2024-03-09T23:17:31.653" v="1901" actId="14100"/>
          <ac:picMkLst>
            <pc:docMk/>
            <pc:sldMk cId="2413422397" sldId="1468126819"/>
            <ac:picMk id="10" creationId="{39C8284E-F797-2994-A9E4-937543012E22}"/>
          </ac:picMkLst>
        </pc:picChg>
        <pc:picChg chg="mod">
          <ac:chgData name="Rui Cao" userId="a6960595-96e6-47d6-a8d8-833995379cc8" providerId="ADAL" clId="{92616150-A985-464F-A476-6B838C0FD689}" dt="2024-03-09T23:17:29.493" v="1899" actId="1076"/>
          <ac:picMkLst>
            <pc:docMk/>
            <pc:sldMk cId="2413422397" sldId="1468126819"/>
            <ac:picMk id="11" creationId="{C26065AE-4271-3E0E-48DA-61E8121D7E68}"/>
          </ac:picMkLst>
        </pc:picChg>
      </pc:sldChg>
      <pc:sldChg chg="add del">
        <pc:chgData name="Rui Cao" userId="a6960595-96e6-47d6-a8d8-833995379cc8" providerId="ADAL" clId="{92616150-A985-464F-A476-6B838C0FD689}" dt="2024-03-09T23:16:14.388" v="1873" actId="2890"/>
        <pc:sldMkLst>
          <pc:docMk/>
          <pc:sldMk cId="2934543735" sldId="1468126819"/>
        </pc:sldMkLst>
      </pc:sldChg>
      <pc:sldChg chg="addSp delSp modSp new mod">
        <pc:chgData name="Rui Cao" userId="a6960595-96e6-47d6-a8d8-833995379cc8" providerId="ADAL" clId="{92616150-A985-464F-A476-6B838C0FD689}" dt="2024-03-11T15:50:46.046" v="5824" actId="1036"/>
        <pc:sldMkLst>
          <pc:docMk/>
          <pc:sldMk cId="3770409909" sldId="1468126820"/>
        </pc:sldMkLst>
        <pc:spChg chg="mod">
          <ac:chgData name="Rui Cao" userId="a6960595-96e6-47d6-a8d8-833995379cc8" providerId="ADAL" clId="{92616150-A985-464F-A476-6B838C0FD689}" dt="2024-03-09T23:26:00.293" v="2034" actId="20577"/>
          <ac:spMkLst>
            <pc:docMk/>
            <pc:sldMk cId="3770409909" sldId="1468126820"/>
            <ac:spMk id="2" creationId="{F7C4B7C6-B625-F1C9-D322-F4187581D036}"/>
          </ac:spMkLst>
        </pc:spChg>
        <pc:spChg chg="mod">
          <ac:chgData name="Rui Cao" userId="a6960595-96e6-47d6-a8d8-833995379cc8" providerId="ADAL" clId="{92616150-A985-464F-A476-6B838C0FD689}" dt="2024-03-11T15:49:56.238" v="5807" actId="1076"/>
          <ac:spMkLst>
            <pc:docMk/>
            <pc:sldMk cId="3770409909" sldId="1468126820"/>
            <ac:spMk id="3" creationId="{CFF26A9F-1A8B-524B-1976-236EFA77C09A}"/>
          </ac:spMkLst>
        </pc:spChg>
        <pc:spChg chg="mod">
          <ac:chgData name="Rui Cao" userId="a6960595-96e6-47d6-a8d8-833995379cc8" providerId="ADAL" clId="{92616150-A985-464F-A476-6B838C0FD689}" dt="2024-03-11T15:50:40.691" v="5820" actId="1076"/>
          <ac:spMkLst>
            <pc:docMk/>
            <pc:sldMk cId="3770409909" sldId="1468126820"/>
            <ac:spMk id="4" creationId="{3E459952-F94F-FFA7-924F-27AC6F331B40}"/>
          </ac:spMkLst>
        </pc:spChg>
        <pc:spChg chg="mod">
          <ac:chgData name="Rui Cao" userId="a6960595-96e6-47d6-a8d8-833995379cc8" providerId="ADAL" clId="{92616150-A985-464F-A476-6B838C0FD689}" dt="2024-03-11T15:50:19.310" v="5818" actId="1076"/>
          <ac:spMkLst>
            <pc:docMk/>
            <pc:sldMk cId="3770409909" sldId="1468126820"/>
            <ac:spMk id="5" creationId="{81AE48C2-E53A-2889-6C82-949B55935B5D}"/>
          </ac:spMkLst>
        </pc:spChg>
        <pc:spChg chg="add del mod">
          <ac:chgData name="Rui Cao" userId="a6960595-96e6-47d6-a8d8-833995379cc8" providerId="ADAL" clId="{92616150-A985-464F-A476-6B838C0FD689}" dt="2024-03-09T23:28:21.513" v="2037" actId="478"/>
          <ac:spMkLst>
            <pc:docMk/>
            <pc:sldMk cId="3770409909" sldId="1468126820"/>
            <ac:spMk id="7" creationId="{51B5D525-5F00-D560-A473-E32687F0C73A}"/>
          </ac:spMkLst>
        </pc:spChg>
        <pc:spChg chg="add del mod">
          <ac:chgData name="Rui Cao" userId="a6960595-96e6-47d6-a8d8-833995379cc8" providerId="ADAL" clId="{92616150-A985-464F-A476-6B838C0FD689}" dt="2024-03-09T23:28:22.886" v="2038" actId="478"/>
          <ac:spMkLst>
            <pc:docMk/>
            <pc:sldMk cId="3770409909" sldId="1468126820"/>
            <ac:spMk id="8" creationId="{E9D7F20A-F4EE-4FE0-A24B-F2B85A3C6225}"/>
          </ac:spMkLst>
        </pc:spChg>
        <pc:spChg chg="add del mod">
          <ac:chgData name="Rui Cao" userId="a6960595-96e6-47d6-a8d8-833995379cc8" providerId="ADAL" clId="{92616150-A985-464F-A476-6B838C0FD689}" dt="2024-03-09T23:28:21.513" v="2037" actId="478"/>
          <ac:spMkLst>
            <pc:docMk/>
            <pc:sldMk cId="3770409909" sldId="1468126820"/>
            <ac:spMk id="9" creationId="{06416E3C-97FD-17F4-4B5E-D1DF1A02A9D2}"/>
          </ac:spMkLst>
        </pc:spChg>
        <pc:spChg chg="add del mod">
          <ac:chgData name="Rui Cao" userId="a6960595-96e6-47d6-a8d8-833995379cc8" providerId="ADAL" clId="{92616150-A985-464F-A476-6B838C0FD689}" dt="2024-03-09T23:28:21.513" v="2037" actId="478"/>
          <ac:spMkLst>
            <pc:docMk/>
            <pc:sldMk cId="3770409909" sldId="1468126820"/>
            <ac:spMk id="11" creationId="{7CF766D8-7E2A-81DA-8DB7-D516B1100AF3}"/>
          </ac:spMkLst>
        </pc:spChg>
        <pc:spChg chg="add del mod">
          <ac:chgData name="Rui Cao" userId="a6960595-96e6-47d6-a8d8-833995379cc8" providerId="ADAL" clId="{92616150-A985-464F-A476-6B838C0FD689}" dt="2024-03-09T23:28:24.020" v="2039" actId="478"/>
          <ac:spMkLst>
            <pc:docMk/>
            <pc:sldMk cId="3770409909" sldId="1468126820"/>
            <ac:spMk id="13" creationId="{FE792D14-E497-D48C-EB3E-65C61CB97C2C}"/>
          </ac:spMkLst>
        </pc:spChg>
        <pc:spChg chg="add del mod">
          <ac:chgData name="Rui Cao" userId="a6960595-96e6-47d6-a8d8-833995379cc8" providerId="ADAL" clId="{92616150-A985-464F-A476-6B838C0FD689}" dt="2024-03-09T23:28:21.513" v="2037" actId="478"/>
          <ac:spMkLst>
            <pc:docMk/>
            <pc:sldMk cId="3770409909" sldId="1468126820"/>
            <ac:spMk id="15" creationId="{314B86EF-C350-8D32-823A-89348CE1595F}"/>
          </ac:spMkLst>
        </pc:spChg>
        <pc:spChg chg="add del mod">
          <ac:chgData name="Rui Cao" userId="a6960595-96e6-47d6-a8d8-833995379cc8" providerId="ADAL" clId="{92616150-A985-464F-A476-6B838C0FD689}" dt="2024-03-09T23:40:52.165" v="2236" actId="478"/>
          <ac:spMkLst>
            <pc:docMk/>
            <pc:sldMk cId="3770409909" sldId="1468126820"/>
            <ac:spMk id="57" creationId="{D7EE12CF-FE2C-1E0F-2675-649078A0BC3D}"/>
          </ac:spMkLst>
        </pc:spChg>
        <pc:spChg chg="add del mod">
          <ac:chgData name="Rui Cao" userId="a6960595-96e6-47d6-a8d8-833995379cc8" providerId="ADAL" clId="{92616150-A985-464F-A476-6B838C0FD689}" dt="2024-03-09T23:39:00.436" v="2199" actId="478"/>
          <ac:spMkLst>
            <pc:docMk/>
            <pc:sldMk cId="3770409909" sldId="1468126820"/>
            <ac:spMk id="58" creationId="{3EF0C05A-23F5-2B78-F231-7A6220B038DA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59" creationId="{27E6FFB3-02DA-9CB7-E3D2-F8F7A0A1637B}"/>
          </ac:spMkLst>
        </pc:spChg>
        <pc:spChg chg="add mod">
          <ac:chgData name="Rui Cao" userId="a6960595-96e6-47d6-a8d8-833995379cc8" providerId="ADAL" clId="{92616150-A985-464F-A476-6B838C0FD689}" dt="2024-03-11T15:50:46.046" v="5824" actId="1036"/>
          <ac:spMkLst>
            <pc:docMk/>
            <pc:sldMk cId="3770409909" sldId="1468126820"/>
            <ac:spMk id="62" creationId="{8AB2FCA8-9400-727D-97CE-E715A7F84CCF}"/>
          </ac:spMkLst>
        </pc:spChg>
        <pc:spChg chg="add mod">
          <ac:chgData name="Rui Cao" userId="a6960595-96e6-47d6-a8d8-833995379cc8" providerId="ADAL" clId="{92616150-A985-464F-A476-6B838C0FD689}" dt="2024-03-11T15:50:46.046" v="5824" actId="1036"/>
          <ac:spMkLst>
            <pc:docMk/>
            <pc:sldMk cId="3770409909" sldId="1468126820"/>
            <ac:spMk id="63" creationId="{0D9FC5F0-E5CA-9A82-FD92-D7F0418F5A1A}"/>
          </ac:spMkLst>
        </pc:spChg>
        <pc:spChg chg="add del mod">
          <ac:chgData name="Rui Cao" userId="a6960595-96e6-47d6-a8d8-833995379cc8" providerId="ADAL" clId="{92616150-A985-464F-A476-6B838C0FD689}" dt="2024-03-09T23:57:56.281" v="2831" actId="478"/>
          <ac:spMkLst>
            <pc:docMk/>
            <pc:sldMk cId="3770409909" sldId="1468126820"/>
            <ac:spMk id="64" creationId="{A225282C-B143-EAED-5749-948593998E66}"/>
          </ac:spMkLst>
        </pc:spChg>
        <pc:spChg chg="add del mod">
          <ac:chgData name="Rui Cao" userId="a6960595-96e6-47d6-a8d8-833995379cc8" providerId="ADAL" clId="{92616150-A985-464F-A476-6B838C0FD689}" dt="2024-03-09T23:57:56.281" v="2831" actId="478"/>
          <ac:spMkLst>
            <pc:docMk/>
            <pc:sldMk cId="3770409909" sldId="1468126820"/>
            <ac:spMk id="66" creationId="{85B5453A-BA4F-D7BE-572D-0288C1025516}"/>
          </ac:spMkLst>
        </pc:spChg>
        <pc:spChg chg="add del mod">
          <ac:chgData name="Rui Cao" userId="a6960595-96e6-47d6-a8d8-833995379cc8" providerId="ADAL" clId="{92616150-A985-464F-A476-6B838C0FD689}" dt="2024-03-09T23:57:56.281" v="2831" actId="478"/>
          <ac:spMkLst>
            <pc:docMk/>
            <pc:sldMk cId="3770409909" sldId="1468126820"/>
            <ac:spMk id="68" creationId="{A17F6637-07FF-1873-EADA-8558A877B8FA}"/>
          </ac:spMkLst>
        </pc:spChg>
        <pc:spChg chg="add del mod">
          <ac:chgData name="Rui Cao" userId="a6960595-96e6-47d6-a8d8-833995379cc8" providerId="ADAL" clId="{92616150-A985-464F-A476-6B838C0FD689}" dt="2024-03-09T23:57:56.281" v="2831" actId="478"/>
          <ac:spMkLst>
            <pc:docMk/>
            <pc:sldMk cId="3770409909" sldId="1468126820"/>
            <ac:spMk id="70" creationId="{7F16FA11-5539-A442-E475-173FFF9C6FD4}"/>
          </ac:spMkLst>
        </pc:spChg>
        <pc:spChg chg="add del mod">
          <ac:chgData name="Rui Cao" userId="a6960595-96e6-47d6-a8d8-833995379cc8" providerId="ADAL" clId="{92616150-A985-464F-A476-6B838C0FD689}" dt="2024-03-09T23:57:56.281" v="2831" actId="478"/>
          <ac:spMkLst>
            <pc:docMk/>
            <pc:sldMk cId="3770409909" sldId="1468126820"/>
            <ac:spMk id="72" creationId="{A28D9D96-B5B3-2B91-9D74-B855C905D353}"/>
          </ac:spMkLst>
        </pc:spChg>
        <pc:spChg chg="add del mod">
          <ac:chgData name="Rui Cao" userId="a6960595-96e6-47d6-a8d8-833995379cc8" providerId="ADAL" clId="{92616150-A985-464F-A476-6B838C0FD689}" dt="2024-03-10T00:57:54.291" v="2937" actId="478"/>
          <ac:spMkLst>
            <pc:docMk/>
            <pc:sldMk cId="3770409909" sldId="1468126820"/>
            <ac:spMk id="74" creationId="{2CB8345B-ED2A-0A30-70E4-153AD0D54205}"/>
          </ac:spMkLst>
        </pc:spChg>
        <pc:spChg chg="add del">
          <ac:chgData name="Rui Cao" userId="a6960595-96e6-47d6-a8d8-833995379cc8" providerId="ADAL" clId="{92616150-A985-464F-A476-6B838C0FD689}" dt="2024-03-09T23:57:52.850" v="2830" actId="22"/>
          <ac:spMkLst>
            <pc:docMk/>
            <pc:sldMk cId="3770409909" sldId="1468126820"/>
            <ac:spMk id="76" creationId="{8CE23F93-2E4A-80D8-65EE-198056879A36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77" creationId="{F730B0B0-687B-4A6C-F349-5756270B60CE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78" creationId="{C17CD7F3-105E-B0A2-8844-8F1E2FF58F11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79" creationId="{FCF7BFBD-0576-2486-94A6-E6635FCAF8B7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80" creationId="{10F0E47C-D181-5A77-D3C8-2084A4A4B5B1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93" creationId="{CBC323FC-918D-925E-D004-9EEE6E102304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94" creationId="{C14E2BA3-7BE0-39F7-7857-4E3F882122F3}"/>
          </ac:spMkLst>
        </pc:spChg>
        <pc:spChg chg="add del mod">
          <ac:chgData name="Rui Cao" userId="a6960595-96e6-47d6-a8d8-833995379cc8" providerId="ADAL" clId="{92616150-A985-464F-A476-6B838C0FD689}" dt="2024-03-10T01:11:37.970" v="3114" actId="478"/>
          <ac:spMkLst>
            <pc:docMk/>
            <pc:sldMk cId="3770409909" sldId="1468126820"/>
            <ac:spMk id="103" creationId="{4F951CAF-50E9-F1A7-FCD8-2C5E645A279C}"/>
          </ac:spMkLst>
        </pc:spChg>
        <pc:spChg chg="add mod">
          <ac:chgData name="Rui Cao" userId="a6960595-96e6-47d6-a8d8-833995379cc8" providerId="ADAL" clId="{92616150-A985-464F-A476-6B838C0FD689}" dt="2024-03-11T15:50:46.046" v="5824" actId="1036"/>
          <ac:spMkLst>
            <pc:docMk/>
            <pc:sldMk cId="3770409909" sldId="1468126820"/>
            <ac:spMk id="109" creationId="{7315A750-7067-687A-FAD2-DB5E0BC401E9}"/>
          </ac:spMkLst>
        </pc:spChg>
        <pc:spChg chg="add mod">
          <ac:chgData name="Rui Cao" userId="a6960595-96e6-47d6-a8d8-833995379cc8" providerId="ADAL" clId="{92616150-A985-464F-A476-6B838C0FD689}" dt="2024-03-11T15:50:46.046" v="5824" actId="1036"/>
          <ac:spMkLst>
            <pc:docMk/>
            <pc:sldMk cId="3770409909" sldId="1468126820"/>
            <ac:spMk id="110" creationId="{5ACC01F6-AA43-BF88-68DE-E091C8826DF8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111" creationId="{2AD6481F-18A7-0BE0-0D65-262C2EE530C4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112" creationId="{828226E1-D52B-05A1-3B6C-EBD9BB763303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113" creationId="{10B0B8F8-17A9-5ABE-7E7B-DCEAE7DEEA29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114" creationId="{BC220BFA-DBE9-29DE-1206-3FE8F5F88A5D}"/>
          </ac:spMkLst>
        </pc:spChg>
        <pc:spChg chg="add mod">
          <ac:chgData name="Rui Cao" userId="a6960595-96e6-47d6-a8d8-833995379cc8" providerId="ADAL" clId="{92616150-A985-464F-A476-6B838C0FD689}" dt="2024-03-11T15:49:50.567" v="5806" actId="1036"/>
          <ac:spMkLst>
            <pc:docMk/>
            <pc:sldMk cId="3770409909" sldId="1468126820"/>
            <ac:spMk id="115" creationId="{27A27AEC-D7DB-589E-5DB0-FAE17EE2FFEA}"/>
          </ac:spMkLst>
        </pc:spChg>
        <pc:spChg chg="add del">
          <ac:chgData name="Rui Cao" userId="a6960595-96e6-47d6-a8d8-833995379cc8" providerId="ADAL" clId="{92616150-A985-464F-A476-6B838C0FD689}" dt="2024-03-10T07:17:58.873" v="4605" actId="11529"/>
          <ac:spMkLst>
            <pc:docMk/>
            <pc:sldMk cId="3770409909" sldId="1468126820"/>
            <ac:spMk id="123" creationId="{CDB35652-1129-9C60-6998-E48718AB23DE}"/>
          </ac:spMkLst>
        </pc:spChg>
        <pc:grpChg chg="add del mod">
          <ac:chgData name="Rui Cao" userId="a6960595-96e6-47d6-a8d8-833995379cc8" providerId="ADAL" clId="{92616150-A985-464F-A476-6B838C0FD689}" dt="2024-03-09T23:41:17.489" v="2239" actId="164"/>
          <ac:grpSpMkLst>
            <pc:docMk/>
            <pc:sldMk cId="3770409909" sldId="1468126820"/>
            <ac:grpSpMk id="18" creationId="{0B253F08-78A0-55B5-2E31-37E47726EC6B}"/>
          </ac:grpSpMkLst>
        </pc:grpChg>
        <pc:grpChg chg="add mod">
          <ac:chgData name="Rui Cao" userId="a6960595-96e6-47d6-a8d8-833995379cc8" providerId="ADAL" clId="{92616150-A985-464F-A476-6B838C0FD689}" dt="2024-03-09T23:41:17.489" v="2239" actId="164"/>
          <ac:grpSpMkLst>
            <pc:docMk/>
            <pc:sldMk cId="3770409909" sldId="1468126820"/>
            <ac:grpSpMk id="44" creationId="{B0A22120-EF0A-027F-A706-91515E0DDA93}"/>
          </ac:grpSpMkLst>
        </pc:grpChg>
        <pc:grpChg chg="add mod">
          <ac:chgData name="Rui Cao" userId="a6960595-96e6-47d6-a8d8-833995379cc8" providerId="ADAL" clId="{92616150-A985-464F-A476-6B838C0FD689}" dt="2024-03-09T23:41:17.489" v="2239" actId="164"/>
          <ac:grpSpMkLst>
            <pc:docMk/>
            <pc:sldMk cId="3770409909" sldId="1468126820"/>
            <ac:grpSpMk id="48" creationId="{CEDD29F5-B7F0-0CBB-851A-D3B2AC764737}"/>
          </ac:grpSpMkLst>
        </pc:grpChg>
        <pc:grpChg chg="add mod">
          <ac:chgData name="Rui Cao" userId="a6960595-96e6-47d6-a8d8-833995379cc8" providerId="ADAL" clId="{92616150-A985-464F-A476-6B838C0FD689}" dt="2024-03-09T23:41:17.489" v="2239" actId="164"/>
          <ac:grpSpMkLst>
            <pc:docMk/>
            <pc:sldMk cId="3770409909" sldId="1468126820"/>
            <ac:grpSpMk id="51" creationId="{6A39572B-FC98-049E-3A13-E9A8D65F5393}"/>
          </ac:grpSpMkLst>
        </pc:grpChg>
        <pc:grpChg chg="add mod">
          <ac:chgData name="Rui Cao" userId="a6960595-96e6-47d6-a8d8-833995379cc8" providerId="ADAL" clId="{92616150-A985-464F-A476-6B838C0FD689}" dt="2024-03-09T23:41:17.489" v="2239" actId="164"/>
          <ac:grpSpMkLst>
            <pc:docMk/>
            <pc:sldMk cId="3770409909" sldId="1468126820"/>
            <ac:grpSpMk id="54" creationId="{BB3965DD-AA32-6FEC-931C-926D3A05F8AD}"/>
          </ac:grpSpMkLst>
        </pc:grpChg>
        <pc:grpChg chg="add mod">
          <ac:chgData name="Rui Cao" userId="a6960595-96e6-47d6-a8d8-833995379cc8" providerId="ADAL" clId="{92616150-A985-464F-A476-6B838C0FD689}" dt="2024-03-11T15:50:46.046" v="5824" actId="1036"/>
          <ac:grpSpMkLst>
            <pc:docMk/>
            <pc:sldMk cId="3770409909" sldId="1468126820"/>
            <ac:grpSpMk id="60" creationId="{2F3BC2A0-C5C5-CB89-674A-98B0DBA17B83}"/>
          </ac:grpSpMkLst>
        </pc:grpChg>
        <pc:graphicFrameChg chg="add mod modGraphic">
          <ac:chgData name="Rui Cao" userId="a6960595-96e6-47d6-a8d8-833995379cc8" providerId="ADAL" clId="{92616150-A985-464F-A476-6B838C0FD689}" dt="2024-03-11T15:50:46.046" v="5824" actId="1036"/>
          <ac:graphicFrameMkLst>
            <pc:docMk/>
            <pc:sldMk cId="3770409909" sldId="1468126820"/>
            <ac:graphicFrameMk id="16" creationId="{DD715675-F8CD-1029-A700-9F706EFC2915}"/>
          </ac:graphicFrameMkLst>
        </pc:graphicFrameChg>
        <pc:graphicFrameChg chg="add mod modGraphic">
          <ac:chgData name="Rui Cao" userId="a6960595-96e6-47d6-a8d8-833995379cc8" providerId="ADAL" clId="{92616150-A985-464F-A476-6B838C0FD689}" dt="2024-03-11T15:50:46.046" v="5824" actId="1036"/>
          <ac:graphicFrameMkLst>
            <pc:docMk/>
            <pc:sldMk cId="3770409909" sldId="1468126820"/>
            <ac:graphicFrameMk id="17" creationId="{2A9167EB-DE20-3332-BB3D-A5C01F411E44}"/>
          </ac:graphicFrameMkLst>
        </pc:graphicFrameChg>
        <pc:cxnChg chg="add del mod">
          <ac:chgData name="Rui Cao" userId="a6960595-96e6-47d6-a8d8-833995379cc8" providerId="ADAL" clId="{92616150-A985-464F-A476-6B838C0FD689}" dt="2024-03-09T23:28:21.513" v="2037" actId="478"/>
          <ac:cxnSpMkLst>
            <pc:docMk/>
            <pc:sldMk cId="3770409909" sldId="1468126820"/>
            <ac:cxnSpMk id="10" creationId="{F11C5101-BCF0-5991-4CEC-DF6FB80206EB}"/>
          </ac:cxnSpMkLst>
        </pc:cxnChg>
        <pc:cxnChg chg="add del mod">
          <ac:chgData name="Rui Cao" userId="a6960595-96e6-47d6-a8d8-833995379cc8" providerId="ADAL" clId="{92616150-A985-464F-A476-6B838C0FD689}" dt="2024-03-09T23:28:21.513" v="2037" actId="478"/>
          <ac:cxnSpMkLst>
            <pc:docMk/>
            <pc:sldMk cId="3770409909" sldId="1468126820"/>
            <ac:cxnSpMk id="12" creationId="{A0BC0540-79AB-F4BC-88A2-6F68A8B7791A}"/>
          </ac:cxnSpMkLst>
        </pc:cxnChg>
        <pc:cxnChg chg="add del mod">
          <ac:chgData name="Rui Cao" userId="a6960595-96e6-47d6-a8d8-833995379cc8" providerId="ADAL" clId="{92616150-A985-464F-A476-6B838C0FD689}" dt="2024-03-09T23:28:22.886" v="2038" actId="478"/>
          <ac:cxnSpMkLst>
            <pc:docMk/>
            <pc:sldMk cId="3770409909" sldId="1468126820"/>
            <ac:cxnSpMk id="14" creationId="{999D499F-C790-C898-3E35-0D655A3B3735}"/>
          </ac:cxnSpMkLst>
        </pc:cxnChg>
        <pc:cxnChg chg="del mod">
          <ac:chgData name="Rui Cao" userId="a6960595-96e6-47d6-a8d8-833995379cc8" providerId="ADAL" clId="{92616150-A985-464F-A476-6B838C0FD689}" dt="2024-03-09T23:32:27.635" v="2092" actId="478"/>
          <ac:cxnSpMkLst>
            <pc:docMk/>
            <pc:sldMk cId="3770409909" sldId="1468126820"/>
            <ac:cxnSpMk id="19" creationId="{A4B97DAD-86BF-E514-8144-2CAC2B8783FB}"/>
          </ac:cxnSpMkLst>
        </pc:cxnChg>
        <pc:cxnChg chg="del mod">
          <ac:chgData name="Rui Cao" userId="a6960595-96e6-47d6-a8d8-833995379cc8" providerId="ADAL" clId="{92616150-A985-464F-A476-6B838C0FD689}" dt="2024-03-09T23:33:33.106" v="2106" actId="478"/>
          <ac:cxnSpMkLst>
            <pc:docMk/>
            <pc:sldMk cId="3770409909" sldId="1468126820"/>
            <ac:cxnSpMk id="20" creationId="{77A33FF8-0906-CE53-D9AA-6A831CD1FF5C}"/>
          </ac:cxnSpMkLst>
        </pc:cxnChg>
        <pc:cxnChg chg="del mod">
          <ac:chgData name="Rui Cao" userId="a6960595-96e6-47d6-a8d8-833995379cc8" providerId="ADAL" clId="{92616150-A985-464F-A476-6B838C0FD689}" dt="2024-03-09T23:33:40.393" v="2109" actId="478"/>
          <ac:cxnSpMkLst>
            <pc:docMk/>
            <pc:sldMk cId="3770409909" sldId="1468126820"/>
            <ac:cxnSpMk id="21" creationId="{4EE11551-4873-9831-A75E-A31A99A2DD0E}"/>
          </ac:cxnSpMkLst>
        </pc:cxnChg>
        <pc:cxnChg chg="del mod">
          <ac:chgData name="Rui Cao" userId="a6960595-96e6-47d6-a8d8-833995379cc8" providerId="ADAL" clId="{92616150-A985-464F-A476-6B838C0FD689}" dt="2024-03-09T23:33:44.549" v="2112" actId="478"/>
          <ac:cxnSpMkLst>
            <pc:docMk/>
            <pc:sldMk cId="3770409909" sldId="1468126820"/>
            <ac:cxnSpMk id="22" creationId="{D0BA03AD-AA88-3846-EAC4-BD3C627BAF02}"/>
          </ac:cxnSpMkLst>
        </pc:cxnChg>
        <pc:cxnChg chg="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23" creationId="{1149C80E-B9AE-B1F8-E9C2-0C11589AD5DE}"/>
          </ac:cxnSpMkLst>
        </pc:cxnChg>
        <pc:cxnChg chg="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24" creationId="{B07062C6-6AFA-E082-BE66-193F7E421033}"/>
          </ac:cxnSpMkLst>
        </pc:cxnChg>
        <pc:cxnChg chg="del mod">
          <ac:chgData name="Rui Cao" userId="a6960595-96e6-47d6-a8d8-833995379cc8" providerId="ADAL" clId="{92616150-A985-464F-A476-6B838C0FD689}" dt="2024-03-09T23:34:22.323" v="2118" actId="478"/>
          <ac:cxnSpMkLst>
            <pc:docMk/>
            <pc:sldMk cId="3770409909" sldId="1468126820"/>
            <ac:cxnSpMk id="25" creationId="{3FAB5A9C-CF86-57B2-A8BA-1BF4630FF556}"/>
          </ac:cxnSpMkLst>
        </pc:cxnChg>
        <pc:cxnChg chg="del mod">
          <ac:chgData name="Rui Cao" userId="a6960595-96e6-47d6-a8d8-833995379cc8" providerId="ADAL" clId="{92616150-A985-464F-A476-6B838C0FD689}" dt="2024-03-09T23:34:30.471" v="2123" actId="478"/>
          <ac:cxnSpMkLst>
            <pc:docMk/>
            <pc:sldMk cId="3770409909" sldId="1468126820"/>
            <ac:cxnSpMk id="26" creationId="{3C143064-5502-9385-A01F-8E69B52FF071}"/>
          </ac:cxnSpMkLst>
        </pc:cxnChg>
        <pc:cxnChg chg="del mod">
          <ac:chgData name="Rui Cao" userId="a6960595-96e6-47d6-a8d8-833995379cc8" providerId="ADAL" clId="{92616150-A985-464F-A476-6B838C0FD689}" dt="2024-03-09T23:34:35.384" v="2124" actId="478"/>
          <ac:cxnSpMkLst>
            <pc:docMk/>
            <pc:sldMk cId="3770409909" sldId="1468126820"/>
            <ac:cxnSpMk id="27" creationId="{49315C3A-C15E-6C75-F739-B9448E768BCD}"/>
          </ac:cxnSpMkLst>
        </pc:cxnChg>
        <pc:cxnChg chg="del mod">
          <ac:chgData name="Rui Cao" userId="a6960595-96e6-47d6-a8d8-833995379cc8" providerId="ADAL" clId="{92616150-A985-464F-A476-6B838C0FD689}" dt="2024-03-09T23:34:28.712" v="2122" actId="478"/>
          <ac:cxnSpMkLst>
            <pc:docMk/>
            <pc:sldMk cId="3770409909" sldId="1468126820"/>
            <ac:cxnSpMk id="28" creationId="{684C487D-561D-2005-3EE3-7688BC7CCD6C}"/>
          </ac:cxnSpMkLst>
        </pc:cxnChg>
        <pc:cxnChg chg="del mod">
          <ac:chgData name="Rui Cao" userId="a6960595-96e6-47d6-a8d8-833995379cc8" providerId="ADAL" clId="{92616150-A985-464F-A476-6B838C0FD689}" dt="2024-03-09T23:34:24.187" v="2119" actId="478"/>
          <ac:cxnSpMkLst>
            <pc:docMk/>
            <pc:sldMk cId="3770409909" sldId="1468126820"/>
            <ac:cxnSpMk id="29" creationId="{2DB8189B-CFA8-1217-A066-44425A87C0EB}"/>
          </ac:cxnSpMkLst>
        </pc:cxnChg>
        <pc:cxnChg chg="add 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31" creationId="{F13951DF-17A6-2749-8DFF-84377258664F}"/>
          </ac:cxnSpMkLst>
        </pc:cxnChg>
        <pc:cxnChg chg="add 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32" creationId="{2B64AE42-F1DB-2E07-443F-12BFFB91195A}"/>
          </ac:cxnSpMkLst>
        </pc:cxnChg>
        <pc:cxnChg chg="add 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35" creationId="{DB8E32BF-1254-B3E5-6082-E26934A13C92}"/>
          </ac:cxnSpMkLst>
        </pc:cxnChg>
        <pc:cxnChg chg="add 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36" creationId="{7CCA167F-201B-FAA2-E52D-20C149FB2AC8}"/>
          </ac:cxnSpMkLst>
        </pc:cxnChg>
        <pc:cxnChg chg="add 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37" creationId="{5EBA8D1D-BF99-D648-1C82-918DE7C24AA3}"/>
          </ac:cxnSpMkLst>
        </pc:cxnChg>
        <pc:cxnChg chg="add 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38" creationId="{E25E4A42-6DB2-C22C-FCEA-32B2700DAC76}"/>
          </ac:cxnSpMkLst>
        </pc:cxnChg>
        <pc:cxnChg chg="add 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39" creationId="{E813FAB8-D009-0392-6807-3771252B14FB}"/>
          </ac:cxnSpMkLst>
        </pc:cxnChg>
        <pc:cxnChg chg="add 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40" creationId="{E4B274A3-6EA6-6D38-5768-ED8A402BDB6E}"/>
          </ac:cxnSpMkLst>
        </pc:cxnChg>
        <pc:cxnChg chg="add 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41" creationId="{696AD539-1070-DB4F-C745-BAECA67AFCAC}"/>
          </ac:cxnSpMkLst>
        </pc:cxnChg>
        <pc:cxnChg chg="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45" creationId="{8A53C831-535E-E7EB-1A92-B09A1C8AB030}"/>
          </ac:cxnSpMkLst>
        </pc:cxnChg>
        <pc:cxnChg chg="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46" creationId="{A2CE30C1-4C6C-DDCB-94E4-9D7DDD3A0513}"/>
          </ac:cxnSpMkLst>
        </pc:cxnChg>
        <pc:cxnChg chg="add 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47" creationId="{E7DF42B7-6C5E-299E-A5CD-20CA02663007}"/>
          </ac:cxnSpMkLst>
        </pc:cxnChg>
        <pc:cxnChg chg="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49" creationId="{03B15E7D-813C-267F-9CEA-93EAF6C76070}"/>
          </ac:cxnSpMkLst>
        </pc:cxnChg>
        <pc:cxnChg chg="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50" creationId="{18CE5706-73BD-A9EC-E5BA-1C2EEC34EB59}"/>
          </ac:cxnSpMkLst>
        </pc:cxnChg>
        <pc:cxnChg chg="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52" creationId="{11DF6E7B-0C40-7AD0-4E8E-D3FBBE71AA66}"/>
          </ac:cxnSpMkLst>
        </pc:cxnChg>
        <pc:cxnChg chg="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53" creationId="{296BE3C4-503A-2BF0-5F17-7CDD6B524B7E}"/>
          </ac:cxnSpMkLst>
        </pc:cxnChg>
        <pc:cxnChg chg="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55" creationId="{55AD8DD2-02A9-2B05-D2BD-EEFA8D45536D}"/>
          </ac:cxnSpMkLst>
        </pc:cxnChg>
        <pc:cxnChg chg="mod">
          <ac:chgData name="Rui Cao" userId="a6960595-96e6-47d6-a8d8-833995379cc8" providerId="ADAL" clId="{92616150-A985-464F-A476-6B838C0FD689}" dt="2024-03-10T07:17:31.676" v="4603" actId="1582"/>
          <ac:cxnSpMkLst>
            <pc:docMk/>
            <pc:sldMk cId="3770409909" sldId="1468126820"/>
            <ac:cxnSpMk id="56" creationId="{8A4D2126-618F-0A30-C461-B962DFCC53B6}"/>
          </ac:cxnSpMkLst>
        </pc:cxnChg>
        <pc:cxnChg chg="add mod">
          <ac:chgData name="Rui Cao" userId="a6960595-96e6-47d6-a8d8-833995379cc8" providerId="ADAL" clId="{92616150-A985-464F-A476-6B838C0FD689}" dt="2024-03-11T15:49:50.567" v="5806" actId="1036"/>
          <ac:cxnSpMkLst>
            <pc:docMk/>
            <pc:sldMk cId="3770409909" sldId="1468126820"/>
            <ac:cxnSpMk id="82" creationId="{0D1BB5A1-4852-FC71-7E86-C9777099501E}"/>
          </ac:cxnSpMkLst>
        </pc:cxnChg>
        <pc:cxnChg chg="add mod">
          <ac:chgData name="Rui Cao" userId="a6960595-96e6-47d6-a8d8-833995379cc8" providerId="ADAL" clId="{92616150-A985-464F-A476-6B838C0FD689}" dt="2024-03-11T15:49:50.567" v="5806" actId="1036"/>
          <ac:cxnSpMkLst>
            <pc:docMk/>
            <pc:sldMk cId="3770409909" sldId="1468126820"/>
            <ac:cxnSpMk id="86" creationId="{DCE05A37-3810-AF02-C979-2A7A38A2DFA1}"/>
          </ac:cxnSpMkLst>
        </pc:cxnChg>
        <pc:cxnChg chg="add mod">
          <ac:chgData name="Rui Cao" userId="a6960595-96e6-47d6-a8d8-833995379cc8" providerId="ADAL" clId="{92616150-A985-464F-A476-6B838C0FD689}" dt="2024-03-11T15:49:50.567" v="5806" actId="1036"/>
          <ac:cxnSpMkLst>
            <pc:docMk/>
            <pc:sldMk cId="3770409909" sldId="1468126820"/>
            <ac:cxnSpMk id="95" creationId="{FA423F0E-97DE-03C0-FEDA-37700BC49264}"/>
          </ac:cxnSpMkLst>
        </pc:cxnChg>
        <pc:cxnChg chg="add mod">
          <ac:chgData name="Rui Cao" userId="a6960595-96e6-47d6-a8d8-833995379cc8" providerId="ADAL" clId="{92616150-A985-464F-A476-6B838C0FD689}" dt="2024-03-11T15:49:50.567" v="5806" actId="1036"/>
          <ac:cxnSpMkLst>
            <pc:docMk/>
            <pc:sldMk cId="3770409909" sldId="1468126820"/>
            <ac:cxnSpMk id="96" creationId="{CE6EB76F-AC55-FE8E-11AB-1D06ACD3BA6B}"/>
          </ac:cxnSpMkLst>
        </pc:cxnChg>
        <pc:cxnChg chg="add mod">
          <ac:chgData name="Rui Cao" userId="a6960595-96e6-47d6-a8d8-833995379cc8" providerId="ADAL" clId="{92616150-A985-464F-A476-6B838C0FD689}" dt="2024-03-11T15:49:50.567" v="5806" actId="1036"/>
          <ac:cxnSpMkLst>
            <pc:docMk/>
            <pc:sldMk cId="3770409909" sldId="1468126820"/>
            <ac:cxnSpMk id="99" creationId="{5CB5937F-906A-645B-EBF3-E6A168F81950}"/>
          </ac:cxnSpMkLst>
        </pc:cxnChg>
        <pc:cxnChg chg="add mod">
          <ac:chgData name="Rui Cao" userId="a6960595-96e6-47d6-a8d8-833995379cc8" providerId="ADAL" clId="{92616150-A985-464F-A476-6B838C0FD689}" dt="2024-03-11T15:49:50.567" v="5806" actId="1036"/>
          <ac:cxnSpMkLst>
            <pc:docMk/>
            <pc:sldMk cId="3770409909" sldId="1468126820"/>
            <ac:cxnSpMk id="101" creationId="{B6B0F795-401F-E6CD-09B5-A171A8D9C173}"/>
          </ac:cxnSpMkLst>
        </pc:cxnChg>
        <pc:cxnChg chg="add mod">
          <ac:chgData name="Rui Cao" userId="a6960595-96e6-47d6-a8d8-833995379cc8" providerId="ADAL" clId="{92616150-A985-464F-A476-6B838C0FD689}" dt="2024-03-11T15:50:46.046" v="5824" actId="1036"/>
          <ac:cxnSpMkLst>
            <pc:docMk/>
            <pc:sldMk cId="3770409909" sldId="1468126820"/>
            <ac:cxnSpMk id="105" creationId="{461D972E-B561-319B-24C3-4FBC86D1F2F9}"/>
          </ac:cxnSpMkLst>
        </pc:cxnChg>
        <pc:cxnChg chg="add mod">
          <ac:chgData name="Rui Cao" userId="a6960595-96e6-47d6-a8d8-833995379cc8" providerId="ADAL" clId="{92616150-A985-464F-A476-6B838C0FD689}" dt="2024-03-11T15:50:46.046" v="5824" actId="1036"/>
          <ac:cxnSpMkLst>
            <pc:docMk/>
            <pc:sldMk cId="3770409909" sldId="1468126820"/>
            <ac:cxnSpMk id="106" creationId="{61E84BA7-7F5B-1ECA-8604-3BB9AD49F3B5}"/>
          </ac:cxnSpMkLst>
        </pc:cxnChg>
        <pc:cxnChg chg="add mod">
          <ac:chgData name="Rui Cao" userId="a6960595-96e6-47d6-a8d8-833995379cc8" providerId="ADAL" clId="{92616150-A985-464F-A476-6B838C0FD689}" dt="2024-03-11T15:49:50.567" v="5806" actId="1036"/>
          <ac:cxnSpMkLst>
            <pc:docMk/>
            <pc:sldMk cId="3770409909" sldId="1468126820"/>
            <ac:cxnSpMk id="116" creationId="{554C50DC-20CF-BE39-2CD6-C17367BDD293}"/>
          </ac:cxnSpMkLst>
        </pc:cxnChg>
      </pc:sldChg>
      <pc:sldChg chg="addSp delSp modSp new mod ord">
        <pc:chgData name="Rui Cao" userId="a6960595-96e6-47d6-a8d8-833995379cc8" providerId="ADAL" clId="{92616150-A985-464F-A476-6B838C0FD689}" dt="2024-03-12T23:20:10.405" v="7366" actId="20577"/>
        <pc:sldMkLst>
          <pc:docMk/>
          <pc:sldMk cId="2639740920" sldId="1468126821"/>
        </pc:sldMkLst>
        <pc:spChg chg="mod">
          <ac:chgData name="Rui Cao" userId="a6960595-96e6-47d6-a8d8-833995379cc8" providerId="ADAL" clId="{92616150-A985-464F-A476-6B838C0FD689}" dt="2024-03-12T05:23:34.562" v="6639" actId="20577"/>
          <ac:spMkLst>
            <pc:docMk/>
            <pc:sldMk cId="2639740920" sldId="1468126821"/>
            <ac:spMk id="2" creationId="{8B6987BB-F10B-D1FD-29B3-4C036FB51A41}"/>
          </ac:spMkLst>
        </pc:spChg>
        <pc:spChg chg="mod">
          <ac:chgData name="Rui Cao" userId="a6960595-96e6-47d6-a8d8-833995379cc8" providerId="ADAL" clId="{92616150-A985-464F-A476-6B838C0FD689}" dt="2024-03-12T23:20:10.405" v="7366" actId="20577"/>
          <ac:spMkLst>
            <pc:docMk/>
            <pc:sldMk cId="2639740920" sldId="1468126821"/>
            <ac:spMk id="3" creationId="{F790048E-39F8-BF03-CFFE-170FBA1A5A02}"/>
          </ac:spMkLst>
        </pc:spChg>
        <pc:picChg chg="add del mod">
          <ac:chgData name="Rui Cao" userId="a6960595-96e6-47d6-a8d8-833995379cc8" providerId="ADAL" clId="{92616150-A985-464F-A476-6B838C0FD689}" dt="2024-03-12T05:26:29.526" v="6700" actId="478"/>
          <ac:picMkLst>
            <pc:docMk/>
            <pc:sldMk cId="2639740920" sldId="1468126821"/>
            <ac:picMk id="7" creationId="{0CB385ED-3E4F-346D-3A3C-1E51234E1AEE}"/>
          </ac:picMkLst>
        </pc:picChg>
        <pc:picChg chg="add del mod">
          <ac:chgData name="Rui Cao" userId="a6960595-96e6-47d6-a8d8-833995379cc8" providerId="ADAL" clId="{92616150-A985-464F-A476-6B838C0FD689}" dt="2024-03-11T23:06:14.496" v="6033" actId="478"/>
          <ac:picMkLst>
            <pc:docMk/>
            <pc:sldMk cId="2639740920" sldId="1468126821"/>
            <ac:picMk id="8" creationId="{DF30A9AB-E981-FC20-7262-9FFC9011C08E}"/>
          </ac:picMkLst>
        </pc:picChg>
        <pc:picChg chg="add del mod">
          <ac:chgData name="Rui Cao" userId="a6960595-96e6-47d6-a8d8-833995379cc8" providerId="ADAL" clId="{92616150-A985-464F-A476-6B838C0FD689}" dt="2024-03-12T05:26:29.526" v="6700" actId="478"/>
          <ac:picMkLst>
            <pc:docMk/>
            <pc:sldMk cId="2639740920" sldId="1468126821"/>
            <ac:picMk id="10" creationId="{34FCBBF5-7B4F-765B-0ABD-D020AC13637C}"/>
          </ac:picMkLst>
        </pc:picChg>
        <pc:picChg chg="add del mod">
          <ac:chgData name="Rui Cao" userId="a6960595-96e6-47d6-a8d8-833995379cc8" providerId="ADAL" clId="{92616150-A985-464F-A476-6B838C0FD689}" dt="2024-03-12T05:27:52.747" v="6703" actId="478"/>
          <ac:picMkLst>
            <pc:docMk/>
            <pc:sldMk cId="2639740920" sldId="1468126821"/>
            <ac:picMk id="11" creationId="{102BB886-9032-A114-9D69-F7DE22D1BA7C}"/>
          </ac:picMkLst>
        </pc:picChg>
        <pc:picChg chg="add mod">
          <ac:chgData name="Rui Cao" userId="a6960595-96e6-47d6-a8d8-833995379cc8" providerId="ADAL" clId="{92616150-A985-464F-A476-6B838C0FD689}" dt="2024-03-12T05:30:08.391" v="6711" actId="1076"/>
          <ac:picMkLst>
            <pc:docMk/>
            <pc:sldMk cId="2639740920" sldId="1468126821"/>
            <ac:picMk id="13" creationId="{84102E35-51C5-0A05-369B-EA298C196B57}"/>
          </ac:picMkLst>
        </pc:picChg>
        <pc:picChg chg="add mod">
          <ac:chgData name="Rui Cao" userId="a6960595-96e6-47d6-a8d8-833995379cc8" providerId="ADAL" clId="{92616150-A985-464F-A476-6B838C0FD689}" dt="2024-03-12T05:30:04.865" v="6710" actId="1076"/>
          <ac:picMkLst>
            <pc:docMk/>
            <pc:sldMk cId="2639740920" sldId="1468126821"/>
            <ac:picMk id="15" creationId="{8D2CF20D-B625-AA82-222F-6E06F26614D0}"/>
          </ac:picMkLst>
        </pc:picChg>
      </pc:sldChg>
      <pc:sldChg chg="addSp delSp modSp add del mod">
        <pc:chgData name="Rui Cao" userId="a6960595-96e6-47d6-a8d8-833995379cc8" providerId="ADAL" clId="{92616150-A985-464F-A476-6B838C0FD689}" dt="2024-03-12T05:31:41.865" v="6719" actId="47"/>
        <pc:sldMkLst>
          <pc:docMk/>
          <pc:sldMk cId="2228202173" sldId="1468126822"/>
        </pc:sldMkLst>
        <pc:spChg chg="mod">
          <ac:chgData name="Rui Cao" userId="a6960595-96e6-47d6-a8d8-833995379cc8" providerId="ADAL" clId="{92616150-A985-464F-A476-6B838C0FD689}" dt="2024-03-10T04:43:06.492" v="3761" actId="20577"/>
          <ac:spMkLst>
            <pc:docMk/>
            <pc:sldMk cId="2228202173" sldId="1468126822"/>
            <ac:spMk id="2" creationId="{8B6987BB-F10B-D1FD-29B3-4C036FB51A41}"/>
          </ac:spMkLst>
        </pc:spChg>
        <pc:spChg chg="mod">
          <ac:chgData name="Rui Cao" userId="a6960595-96e6-47d6-a8d8-833995379cc8" providerId="ADAL" clId="{92616150-A985-464F-A476-6B838C0FD689}" dt="2024-03-10T04:48:55.525" v="3776" actId="20577"/>
          <ac:spMkLst>
            <pc:docMk/>
            <pc:sldMk cId="2228202173" sldId="1468126822"/>
            <ac:spMk id="3" creationId="{F790048E-39F8-BF03-CFFE-170FBA1A5A02}"/>
          </ac:spMkLst>
        </pc:spChg>
        <pc:picChg chg="del">
          <ac:chgData name="Rui Cao" userId="a6960595-96e6-47d6-a8d8-833995379cc8" providerId="ADAL" clId="{92616150-A985-464F-A476-6B838C0FD689}" dt="2024-03-10T04:43:10.380" v="3762" actId="478"/>
          <ac:picMkLst>
            <pc:docMk/>
            <pc:sldMk cId="2228202173" sldId="1468126822"/>
            <ac:picMk id="8" creationId="{DF30A9AB-E981-FC20-7262-9FFC9011C08E}"/>
          </ac:picMkLst>
        </pc:picChg>
        <pc:picChg chg="add del mod">
          <ac:chgData name="Rui Cao" userId="a6960595-96e6-47d6-a8d8-833995379cc8" providerId="ADAL" clId="{92616150-A985-464F-A476-6B838C0FD689}" dt="2024-03-12T05:22:43.195" v="6583" actId="478"/>
          <ac:picMkLst>
            <pc:docMk/>
            <pc:sldMk cId="2228202173" sldId="1468126822"/>
            <ac:picMk id="9" creationId="{FE52A803-7704-9F42-8CBF-16FD3020AB80}"/>
          </ac:picMkLst>
        </pc:picChg>
        <pc:picChg chg="del">
          <ac:chgData name="Rui Cao" userId="a6960595-96e6-47d6-a8d8-833995379cc8" providerId="ADAL" clId="{92616150-A985-464F-A476-6B838C0FD689}" dt="2024-03-10T04:43:10.380" v="3762" actId="478"/>
          <ac:picMkLst>
            <pc:docMk/>
            <pc:sldMk cId="2228202173" sldId="1468126822"/>
            <ac:picMk id="10" creationId="{34FCBBF5-7B4F-765B-0ABD-D020AC13637C}"/>
          </ac:picMkLst>
        </pc:picChg>
        <pc:picChg chg="add del mod">
          <ac:chgData name="Rui Cao" userId="a6960595-96e6-47d6-a8d8-833995379cc8" providerId="ADAL" clId="{92616150-A985-464F-A476-6B838C0FD689}" dt="2024-03-12T05:22:44.600" v="6584" actId="21"/>
          <ac:picMkLst>
            <pc:docMk/>
            <pc:sldMk cId="2228202173" sldId="1468126822"/>
            <ac:picMk id="12" creationId="{B1A59383-11F1-FCF9-920A-9C33E1C34B56}"/>
          </ac:picMkLst>
        </pc:picChg>
      </pc:sldChg>
      <pc:sldChg chg="addSp delSp modSp add del mod ord">
        <pc:chgData name="Rui Cao" userId="a6960595-96e6-47d6-a8d8-833995379cc8" providerId="ADAL" clId="{92616150-A985-464F-A476-6B838C0FD689}" dt="2024-03-11T06:47:46.406" v="5248" actId="47"/>
        <pc:sldMkLst>
          <pc:docMk/>
          <pc:sldMk cId="2907152237" sldId="1468126823"/>
        </pc:sldMkLst>
        <pc:spChg chg="mod">
          <ac:chgData name="Rui Cao" userId="a6960595-96e6-47d6-a8d8-833995379cc8" providerId="ADAL" clId="{92616150-A985-464F-A476-6B838C0FD689}" dt="2024-03-10T04:53:18.343" v="3788" actId="20577"/>
          <ac:spMkLst>
            <pc:docMk/>
            <pc:sldMk cId="2907152237" sldId="1468126823"/>
            <ac:spMk id="2" creationId="{8B6987BB-F10B-D1FD-29B3-4C036FB51A41}"/>
          </ac:spMkLst>
        </pc:spChg>
        <pc:spChg chg="mod">
          <ac:chgData name="Rui Cao" userId="a6960595-96e6-47d6-a8d8-833995379cc8" providerId="ADAL" clId="{92616150-A985-464F-A476-6B838C0FD689}" dt="2024-03-10T04:58:51.815" v="3801" actId="20577"/>
          <ac:spMkLst>
            <pc:docMk/>
            <pc:sldMk cId="2907152237" sldId="1468126823"/>
            <ac:spMk id="3" creationId="{F790048E-39F8-BF03-CFFE-170FBA1A5A02}"/>
          </ac:spMkLst>
        </pc:spChg>
        <pc:picChg chg="del mod">
          <ac:chgData name="Rui Cao" userId="a6960595-96e6-47d6-a8d8-833995379cc8" providerId="ADAL" clId="{92616150-A985-464F-A476-6B838C0FD689}" dt="2024-03-10T04:53:38.144" v="3790" actId="478"/>
          <ac:picMkLst>
            <pc:docMk/>
            <pc:sldMk cId="2907152237" sldId="1468126823"/>
            <ac:picMk id="8" creationId="{DF30A9AB-E981-FC20-7262-9FFC9011C08E}"/>
          </ac:picMkLst>
        </pc:picChg>
        <pc:picChg chg="add mod">
          <ac:chgData name="Rui Cao" userId="a6960595-96e6-47d6-a8d8-833995379cc8" providerId="ADAL" clId="{92616150-A985-464F-A476-6B838C0FD689}" dt="2024-03-10T04:58:39.448" v="3798" actId="1076"/>
          <ac:picMkLst>
            <pc:docMk/>
            <pc:sldMk cId="2907152237" sldId="1468126823"/>
            <ac:picMk id="9" creationId="{B777DB34-1A3A-4F2D-1B6C-A886E46ECF7E}"/>
          </ac:picMkLst>
        </pc:picChg>
        <pc:picChg chg="del mod">
          <ac:chgData name="Rui Cao" userId="a6960595-96e6-47d6-a8d8-833995379cc8" providerId="ADAL" clId="{92616150-A985-464F-A476-6B838C0FD689}" dt="2024-03-10T04:53:38.144" v="3790" actId="478"/>
          <ac:picMkLst>
            <pc:docMk/>
            <pc:sldMk cId="2907152237" sldId="1468126823"/>
            <ac:picMk id="10" creationId="{34FCBBF5-7B4F-765B-0ABD-D020AC13637C}"/>
          </ac:picMkLst>
        </pc:picChg>
        <pc:picChg chg="add mod">
          <ac:chgData name="Rui Cao" userId="a6960595-96e6-47d6-a8d8-833995379cc8" providerId="ADAL" clId="{92616150-A985-464F-A476-6B838C0FD689}" dt="2024-03-10T04:58:39.448" v="3798" actId="1076"/>
          <ac:picMkLst>
            <pc:docMk/>
            <pc:sldMk cId="2907152237" sldId="1468126823"/>
            <ac:picMk id="12" creationId="{18233129-736A-AFE9-0A8C-8940D23E9E3D}"/>
          </ac:picMkLst>
        </pc:picChg>
      </pc:sldChg>
      <pc:sldChg chg="modSp new mod">
        <pc:chgData name="Rui Cao" userId="a6960595-96e6-47d6-a8d8-833995379cc8" providerId="ADAL" clId="{92616150-A985-464F-A476-6B838C0FD689}" dt="2024-03-11T15:54:14.599" v="5841" actId="20578"/>
        <pc:sldMkLst>
          <pc:docMk/>
          <pc:sldMk cId="202631869" sldId="1468126824"/>
        </pc:sldMkLst>
        <pc:spChg chg="mod">
          <ac:chgData name="Rui Cao" userId="a6960595-96e6-47d6-a8d8-833995379cc8" providerId="ADAL" clId="{92616150-A985-464F-A476-6B838C0FD689}" dt="2024-03-10T07:18:47.712" v="4629" actId="20577"/>
          <ac:spMkLst>
            <pc:docMk/>
            <pc:sldMk cId="202631869" sldId="1468126824"/>
            <ac:spMk id="2" creationId="{A0946009-F39B-0DEE-4F43-4E03007FCAB5}"/>
          </ac:spMkLst>
        </pc:spChg>
        <pc:spChg chg="mod">
          <ac:chgData name="Rui Cao" userId="a6960595-96e6-47d6-a8d8-833995379cc8" providerId="ADAL" clId="{92616150-A985-464F-A476-6B838C0FD689}" dt="2024-03-11T15:54:14.599" v="5841" actId="20578"/>
          <ac:spMkLst>
            <pc:docMk/>
            <pc:sldMk cId="202631869" sldId="1468126824"/>
            <ac:spMk id="3" creationId="{25E75D1A-16C4-67AD-2BAF-ADB031C2C4F7}"/>
          </ac:spMkLst>
        </pc:spChg>
      </pc:sldChg>
      <pc:sldChg chg="addSp delSp modSp new mod ord">
        <pc:chgData name="Rui Cao" userId="a6960595-96e6-47d6-a8d8-833995379cc8" providerId="ADAL" clId="{92616150-A985-464F-A476-6B838C0FD689}" dt="2024-03-12T05:12:59.991" v="6220"/>
        <pc:sldMkLst>
          <pc:docMk/>
          <pc:sldMk cId="3164101114" sldId="1468126825"/>
        </pc:sldMkLst>
        <pc:spChg chg="mod">
          <ac:chgData name="Rui Cao" userId="a6960595-96e6-47d6-a8d8-833995379cc8" providerId="ADAL" clId="{92616150-A985-464F-A476-6B838C0FD689}" dt="2024-03-11T07:04:48.683" v="5423"/>
          <ac:spMkLst>
            <pc:docMk/>
            <pc:sldMk cId="3164101114" sldId="1468126825"/>
            <ac:spMk id="2" creationId="{4F71858E-BF81-1E12-2FAB-5EA25BA04CAE}"/>
          </ac:spMkLst>
        </pc:spChg>
        <pc:spChg chg="del">
          <ac:chgData name="Rui Cao" userId="a6960595-96e6-47d6-a8d8-833995379cc8" providerId="ADAL" clId="{92616150-A985-464F-A476-6B838C0FD689}" dt="2024-03-11T06:59:03.369" v="5327" actId="478"/>
          <ac:spMkLst>
            <pc:docMk/>
            <pc:sldMk cId="3164101114" sldId="1468126825"/>
            <ac:spMk id="3" creationId="{90930F14-5B16-3F2A-C48A-EF6013FC15CF}"/>
          </ac:spMkLst>
        </pc:spChg>
        <pc:spChg chg="del mod topLvl">
          <ac:chgData name="Rui Cao" userId="a6960595-96e6-47d6-a8d8-833995379cc8" providerId="ADAL" clId="{92616150-A985-464F-A476-6B838C0FD689}" dt="2024-03-11T06:50:08.515" v="5255" actId="478"/>
          <ac:spMkLst>
            <pc:docMk/>
            <pc:sldMk cId="3164101114" sldId="1468126825"/>
            <ac:spMk id="9" creationId="{63272583-BE73-04AC-0526-4D0257ABCBA9}"/>
          </ac:spMkLst>
        </pc:spChg>
        <pc:spChg chg="add mod">
          <ac:chgData name="Rui Cao" userId="a6960595-96e6-47d6-a8d8-833995379cc8" providerId="ADAL" clId="{92616150-A985-464F-A476-6B838C0FD689}" dt="2024-03-11T07:04:22.739" v="5422" actId="2711"/>
          <ac:spMkLst>
            <pc:docMk/>
            <pc:sldMk cId="3164101114" sldId="1468126825"/>
            <ac:spMk id="14" creationId="{8EB9AD5F-5939-809A-D4B7-9B874B12BE1D}"/>
          </ac:spMkLst>
        </pc:spChg>
        <pc:spChg chg="add mod">
          <ac:chgData name="Rui Cao" userId="a6960595-96e6-47d6-a8d8-833995379cc8" providerId="ADAL" clId="{92616150-A985-464F-A476-6B838C0FD689}" dt="2024-03-11T07:12:11.759" v="5513" actId="165"/>
          <ac:spMkLst>
            <pc:docMk/>
            <pc:sldMk cId="3164101114" sldId="1468126825"/>
            <ac:spMk id="23" creationId="{C5F8C43E-A94C-B635-04B1-AD7E61E0A672}"/>
          </ac:spMkLst>
        </pc:spChg>
        <pc:spChg chg="add del">
          <ac:chgData name="Rui Cao" userId="a6960595-96e6-47d6-a8d8-833995379cc8" providerId="ADAL" clId="{92616150-A985-464F-A476-6B838C0FD689}" dt="2024-03-11T07:00:14.727" v="5346" actId="11529"/>
          <ac:spMkLst>
            <pc:docMk/>
            <pc:sldMk cId="3164101114" sldId="1468126825"/>
            <ac:spMk id="28" creationId="{EF4E1DFE-3B2D-B3EE-2823-C5A63C57AF8D}"/>
          </ac:spMkLst>
        </pc:spChg>
        <pc:spChg chg="add mod">
          <ac:chgData name="Rui Cao" userId="a6960595-96e6-47d6-a8d8-833995379cc8" providerId="ADAL" clId="{92616150-A985-464F-A476-6B838C0FD689}" dt="2024-03-11T07:12:11.759" v="5513" actId="165"/>
          <ac:spMkLst>
            <pc:docMk/>
            <pc:sldMk cId="3164101114" sldId="1468126825"/>
            <ac:spMk id="29" creationId="{91394A7B-83EA-FFDB-4C83-21DCC6F54B2E}"/>
          </ac:spMkLst>
        </pc:spChg>
        <pc:spChg chg="add mod">
          <ac:chgData name="Rui Cao" userId="a6960595-96e6-47d6-a8d8-833995379cc8" providerId="ADAL" clId="{92616150-A985-464F-A476-6B838C0FD689}" dt="2024-03-11T07:12:11.759" v="5513" actId="165"/>
          <ac:spMkLst>
            <pc:docMk/>
            <pc:sldMk cId="3164101114" sldId="1468126825"/>
            <ac:spMk id="30" creationId="{11DF7CDB-27FF-EAAA-E789-23F2C276ABE3}"/>
          </ac:spMkLst>
        </pc:spChg>
        <pc:spChg chg="add mod">
          <ac:chgData name="Rui Cao" userId="a6960595-96e6-47d6-a8d8-833995379cc8" providerId="ADAL" clId="{92616150-A985-464F-A476-6B838C0FD689}" dt="2024-03-11T07:12:11.759" v="5513" actId="165"/>
          <ac:spMkLst>
            <pc:docMk/>
            <pc:sldMk cId="3164101114" sldId="1468126825"/>
            <ac:spMk id="32" creationId="{D1798D61-0EFE-765C-BF03-7077F9FDCFE6}"/>
          </ac:spMkLst>
        </pc:spChg>
        <pc:spChg chg="add mod">
          <ac:chgData name="Rui Cao" userId="a6960595-96e6-47d6-a8d8-833995379cc8" providerId="ADAL" clId="{92616150-A985-464F-A476-6B838C0FD689}" dt="2024-03-11T07:12:11.759" v="5513" actId="165"/>
          <ac:spMkLst>
            <pc:docMk/>
            <pc:sldMk cId="3164101114" sldId="1468126825"/>
            <ac:spMk id="33" creationId="{08014254-B66D-6AAC-CB81-E12EA57A67C1}"/>
          </ac:spMkLst>
        </pc:spChg>
        <pc:spChg chg="add mod">
          <ac:chgData name="Rui Cao" userId="a6960595-96e6-47d6-a8d8-833995379cc8" providerId="ADAL" clId="{92616150-A985-464F-A476-6B838C0FD689}" dt="2024-03-11T07:10:02.249" v="5495" actId="164"/>
          <ac:spMkLst>
            <pc:docMk/>
            <pc:sldMk cId="3164101114" sldId="1468126825"/>
            <ac:spMk id="35" creationId="{41A953EE-83E1-7486-19DE-6EB4876D50FA}"/>
          </ac:spMkLst>
        </pc:spChg>
        <pc:spChg chg="add mod">
          <ac:chgData name="Rui Cao" userId="a6960595-96e6-47d6-a8d8-833995379cc8" providerId="ADAL" clId="{92616150-A985-464F-A476-6B838C0FD689}" dt="2024-03-11T07:10:02.249" v="5495" actId="164"/>
          <ac:spMkLst>
            <pc:docMk/>
            <pc:sldMk cId="3164101114" sldId="1468126825"/>
            <ac:spMk id="36" creationId="{A960917B-6B4A-03C4-C38E-AF90E89BE73D}"/>
          </ac:spMkLst>
        </pc:spChg>
        <pc:spChg chg="add mod">
          <ac:chgData name="Rui Cao" userId="a6960595-96e6-47d6-a8d8-833995379cc8" providerId="ADAL" clId="{92616150-A985-464F-A476-6B838C0FD689}" dt="2024-03-11T07:10:02.249" v="5495" actId="164"/>
          <ac:spMkLst>
            <pc:docMk/>
            <pc:sldMk cId="3164101114" sldId="1468126825"/>
            <ac:spMk id="37" creationId="{BAEA4089-C7EA-CF72-B8A7-51D515886F68}"/>
          </ac:spMkLst>
        </pc:spChg>
        <pc:spChg chg="add mod topLvl">
          <ac:chgData name="Rui Cao" userId="a6960595-96e6-47d6-a8d8-833995379cc8" providerId="ADAL" clId="{92616150-A985-464F-A476-6B838C0FD689}" dt="2024-03-11T07:12:45.709" v="5520" actId="164"/>
          <ac:spMkLst>
            <pc:docMk/>
            <pc:sldMk cId="3164101114" sldId="1468126825"/>
            <ac:spMk id="38" creationId="{00937E87-FA94-484E-0795-138A132FBABD}"/>
          </ac:spMkLst>
        </pc:spChg>
        <pc:spChg chg="add mod topLvl">
          <ac:chgData name="Rui Cao" userId="a6960595-96e6-47d6-a8d8-833995379cc8" providerId="ADAL" clId="{92616150-A985-464F-A476-6B838C0FD689}" dt="2024-03-11T07:12:45.709" v="5520" actId="164"/>
          <ac:spMkLst>
            <pc:docMk/>
            <pc:sldMk cId="3164101114" sldId="1468126825"/>
            <ac:spMk id="39" creationId="{E6E3EC77-4DEC-4702-9233-8B4E0F7C023A}"/>
          </ac:spMkLst>
        </pc:spChg>
        <pc:spChg chg="add mod topLvl">
          <ac:chgData name="Rui Cao" userId="a6960595-96e6-47d6-a8d8-833995379cc8" providerId="ADAL" clId="{92616150-A985-464F-A476-6B838C0FD689}" dt="2024-03-11T07:12:45.709" v="5520" actId="164"/>
          <ac:spMkLst>
            <pc:docMk/>
            <pc:sldMk cId="3164101114" sldId="1468126825"/>
            <ac:spMk id="40" creationId="{AF55C382-4A92-06CA-9F8D-EB3561D23D93}"/>
          </ac:spMkLst>
        </pc:spChg>
        <pc:spChg chg="add del mod">
          <ac:chgData name="Rui Cao" userId="a6960595-96e6-47d6-a8d8-833995379cc8" providerId="ADAL" clId="{92616150-A985-464F-A476-6B838C0FD689}" dt="2024-03-11T07:11:44.521" v="5509" actId="21"/>
          <ac:spMkLst>
            <pc:docMk/>
            <pc:sldMk cId="3164101114" sldId="1468126825"/>
            <ac:spMk id="44" creationId="{A5DD8BBC-21D5-2742-ADD6-46B5A993600D}"/>
          </ac:spMkLst>
        </pc:spChg>
        <pc:spChg chg="mod">
          <ac:chgData name="Rui Cao" userId="a6960595-96e6-47d6-a8d8-833995379cc8" providerId="ADAL" clId="{92616150-A985-464F-A476-6B838C0FD689}" dt="2024-03-11T07:12:41.288" v="5519"/>
          <ac:spMkLst>
            <pc:docMk/>
            <pc:sldMk cId="3164101114" sldId="1468126825"/>
            <ac:spMk id="47" creationId="{4AF66504-1EEE-F5BC-60EF-47A576B4D10C}"/>
          </ac:spMkLst>
        </pc:spChg>
        <pc:spChg chg="mod">
          <ac:chgData name="Rui Cao" userId="a6960595-96e6-47d6-a8d8-833995379cc8" providerId="ADAL" clId="{92616150-A985-464F-A476-6B838C0FD689}" dt="2024-03-11T07:12:41.288" v="5519"/>
          <ac:spMkLst>
            <pc:docMk/>
            <pc:sldMk cId="3164101114" sldId="1468126825"/>
            <ac:spMk id="48" creationId="{F645C103-0921-FED3-2170-4D840AA3EA3D}"/>
          </ac:spMkLst>
        </pc:spChg>
        <pc:spChg chg="mod">
          <ac:chgData name="Rui Cao" userId="a6960595-96e6-47d6-a8d8-833995379cc8" providerId="ADAL" clId="{92616150-A985-464F-A476-6B838C0FD689}" dt="2024-03-11T07:12:41.288" v="5519"/>
          <ac:spMkLst>
            <pc:docMk/>
            <pc:sldMk cId="3164101114" sldId="1468126825"/>
            <ac:spMk id="50" creationId="{9DBADB06-E23F-7D5F-A4C2-B66981ECA741}"/>
          </ac:spMkLst>
        </pc:spChg>
        <pc:spChg chg="mod">
          <ac:chgData name="Rui Cao" userId="a6960595-96e6-47d6-a8d8-833995379cc8" providerId="ADAL" clId="{92616150-A985-464F-A476-6B838C0FD689}" dt="2024-03-11T07:12:41.288" v="5519"/>
          <ac:spMkLst>
            <pc:docMk/>
            <pc:sldMk cId="3164101114" sldId="1468126825"/>
            <ac:spMk id="51" creationId="{42C7FFBD-A609-79B8-2EB5-A8091B5CF39F}"/>
          </ac:spMkLst>
        </pc:spChg>
        <pc:grpChg chg="add del mod">
          <ac:chgData name="Rui Cao" userId="a6960595-96e6-47d6-a8d8-833995379cc8" providerId="ADAL" clId="{92616150-A985-464F-A476-6B838C0FD689}" dt="2024-03-12T05:12:59.991" v="6220"/>
          <ac:grpSpMkLst>
            <pc:docMk/>
            <pc:sldMk cId="3164101114" sldId="1468126825"/>
            <ac:grpSpMk id="3" creationId="{186611A5-52F2-A83A-FC80-BC45D03F03B0}"/>
          </ac:grpSpMkLst>
        </pc:grpChg>
        <pc:grpChg chg="add del mod">
          <ac:chgData name="Rui Cao" userId="a6960595-96e6-47d6-a8d8-833995379cc8" providerId="ADAL" clId="{92616150-A985-464F-A476-6B838C0FD689}" dt="2024-03-11T06:50:08.515" v="5255" actId="478"/>
          <ac:grpSpMkLst>
            <pc:docMk/>
            <pc:sldMk cId="3164101114" sldId="1468126825"/>
            <ac:grpSpMk id="7" creationId="{388CD367-32CA-8F70-52FE-F126E58FBD56}"/>
          </ac:grpSpMkLst>
        </pc:grpChg>
        <pc:grpChg chg="add del mod">
          <ac:chgData name="Rui Cao" userId="a6960595-96e6-47d6-a8d8-833995379cc8" providerId="ADAL" clId="{92616150-A985-464F-A476-6B838C0FD689}" dt="2024-03-11T06:54:40.898" v="5277" actId="478"/>
          <ac:grpSpMkLst>
            <pc:docMk/>
            <pc:sldMk cId="3164101114" sldId="1468126825"/>
            <ac:grpSpMk id="10" creationId="{F5135D41-261C-AF1D-17F1-C967B92D1824}"/>
          </ac:grpSpMkLst>
        </pc:grpChg>
        <pc:grpChg chg="add mod">
          <ac:chgData name="Rui Cao" userId="a6960595-96e6-47d6-a8d8-833995379cc8" providerId="ADAL" clId="{92616150-A985-464F-A476-6B838C0FD689}" dt="2024-03-11T06:55:07.157" v="5284" actId="164"/>
          <ac:grpSpMkLst>
            <pc:docMk/>
            <pc:sldMk cId="3164101114" sldId="1468126825"/>
            <ac:grpSpMk id="15" creationId="{B7690AB3-7823-EA33-D285-801BA234A1F0}"/>
          </ac:grpSpMkLst>
        </pc:grpChg>
        <pc:grpChg chg="add mod">
          <ac:chgData name="Rui Cao" userId="a6960595-96e6-47d6-a8d8-833995379cc8" providerId="ADAL" clId="{92616150-A985-464F-A476-6B838C0FD689}" dt="2024-03-11T07:10:02.249" v="5495" actId="164"/>
          <ac:grpSpMkLst>
            <pc:docMk/>
            <pc:sldMk cId="3164101114" sldId="1468126825"/>
            <ac:grpSpMk id="18" creationId="{2DDB1179-26A6-F31E-D1E4-EFD2740F8356}"/>
          </ac:grpSpMkLst>
        </pc:grpChg>
        <pc:grpChg chg="add mod topLvl">
          <ac:chgData name="Rui Cao" userId="a6960595-96e6-47d6-a8d8-833995379cc8" providerId="ADAL" clId="{92616150-A985-464F-A476-6B838C0FD689}" dt="2024-03-11T07:12:45.709" v="5520" actId="164"/>
          <ac:grpSpMkLst>
            <pc:docMk/>
            <pc:sldMk cId="3164101114" sldId="1468126825"/>
            <ac:grpSpMk id="24" creationId="{F25B80E5-06A3-127E-470F-1D56541AC564}"/>
          </ac:grpSpMkLst>
        </pc:grpChg>
        <pc:grpChg chg="add mod">
          <ac:chgData name="Rui Cao" userId="a6960595-96e6-47d6-a8d8-833995379cc8" providerId="ADAL" clId="{92616150-A985-464F-A476-6B838C0FD689}" dt="2024-03-11T07:12:11.759" v="5513" actId="165"/>
          <ac:grpSpMkLst>
            <pc:docMk/>
            <pc:sldMk cId="3164101114" sldId="1468126825"/>
            <ac:grpSpMk id="31" creationId="{F8532543-D5E8-69F9-EE35-29CA938967D0}"/>
          </ac:grpSpMkLst>
        </pc:grpChg>
        <pc:grpChg chg="add del mod topLvl">
          <ac:chgData name="Rui Cao" userId="a6960595-96e6-47d6-a8d8-833995379cc8" providerId="ADAL" clId="{92616150-A985-464F-A476-6B838C0FD689}" dt="2024-03-11T07:12:30.566" v="5516" actId="21"/>
          <ac:grpSpMkLst>
            <pc:docMk/>
            <pc:sldMk cId="3164101114" sldId="1468126825"/>
            <ac:grpSpMk id="34" creationId="{5167764A-93CE-E5FC-86EA-46950065972B}"/>
          </ac:grpSpMkLst>
        </pc:grpChg>
        <pc:grpChg chg="add del mod">
          <ac:chgData name="Rui Cao" userId="a6960595-96e6-47d6-a8d8-833995379cc8" providerId="ADAL" clId="{92616150-A985-464F-A476-6B838C0FD689}" dt="2024-03-11T07:12:11.759" v="5513" actId="165"/>
          <ac:grpSpMkLst>
            <pc:docMk/>
            <pc:sldMk cId="3164101114" sldId="1468126825"/>
            <ac:grpSpMk id="41" creationId="{68DD9A9C-5C7F-864B-AF47-3D79060E9FC7}"/>
          </ac:grpSpMkLst>
        </pc:grpChg>
        <pc:grpChg chg="add mod">
          <ac:chgData name="Rui Cao" userId="a6960595-96e6-47d6-a8d8-833995379cc8" providerId="ADAL" clId="{92616150-A985-464F-A476-6B838C0FD689}" dt="2024-03-11T07:10:02.249" v="5495" actId="164"/>
          <ac:grpSpMkLst>
            <pc:docMk/>
            <pc:sldMk cId="3164101114" sldId="1468126825"/>
            <ac:grpSpMk id="42" creationId="{CC5FC6B5-7B7A-B1F2-D191-3E159B1E610E}"/>
          </ac:grpSpMkLst>
        </pc:grpChg>
        <pc:grpChg chg="add mod">
          <ac:chgData name="Rui Cao" userId="a6960595-96e6-47d6-a8d8-833995379cc8" providerId="ADAL" clId="{92616150-A985-464F-A476-6B838C0FD689}" dt="2024-03-11T07:12:45.709" v="5520" actId="164"/>
          <ac:grpSpMkLst>
            <pc:docMk/>
            <pc:sldMk cId="3164101114" sldId="1468126825"/>
            <ac:grpSpMk id="45" creationId="{7A50D1B2-5954-F5CB-A2E6-7B34B2BDFDF0}"/>
          </ac:grpSpMkLst>
        </pc:grpChg>
        <pc:grpChg chg="mod">
          <ac:chgData name="Rui Cao" userId="a6960595-96e6-47d6-a8d8-833995379cc8" providerId="ADAL" clId="{92616150-A985-464F-A476-6B838C0FD689}" dt="2024-03-11T07:12:41.288" v="5519"/>
          <ac:grpSpMkLst>
            <pc:docMk/>
            <pc:sldMk cId="3164101114" sldId="1468126825"/>
            <ac:grpSpMk id="46" creationId="{B5F07C74-EB91-83AD-24C3-2426CE6B972A}"/>
          </ac:grpSpMkLst>
        </pc:grpChg>
        <pc:grpChg chg="add mod">
          <ac:chgData name="Rui Cao" userId="a6960595-96e6-47d6-a8d8-833995379cc8" providerId="ADAL" clId="{92616150-A985-464F-A476-6B838C0FD689}" dt="2024-03-11T07:12:45.709" v="5520" actId="164"/>
          <ac:grpSpMkLst>
            <pc:docMk/>
            <pc:sldMk cId="3164101114" sldId="1468126825"/>
            <ac:grpSpMk id="52" creationId="{F9C98EF9-E08C-ABC7-D560-A22CE1654C76}"/>
          </ac:grpSpMkLst>
        </pc:grpChg>
        <pc:picChg chg="mod">
          <ac:chgData name="Rui Cao" userId="a6960595-96e6-47d6-a8d8-833995379cc8" providerId="ADAL" clId="{92616150-A985-464F-A476-6B838C0FD689}" dt="2024-03-12T05:12:58.112" v="6219"/>
          <ac:picMkLst>
            <pc:docMk/>
            <pc:sldMk cId="3164101114" sldId="1468126825"/>
            <ac:picMk id="7" creationId="{02B4B725-2125-D50F-1943-2A084BD3F184}"/>
          </ac:picMkLst>
        </pc:picChg>
        <pc:picChg chg="mod topLvl">
          <ac:chgData name="Rui Cao" userId="a6960595-96e6-47d6-a8d8-833995379cc8" providerId="ADAL" clId="{92616150-A985-464F-A476-6B838C0FD689}" dt="2024-03-11T06:50:52.532" v="5269" actId="164"/>
          <ac:picMkLst>
            <pc:docMk/>
            <pc:sldMk cId="3164101114" sldId="1468126825"/>
            <ac:picMk id="8" creationId="{0C31711A-2522-0334-5849-1D66C564DE81}"/>
          </ac:picMkLst>
        </pc:picChg>
        <pc:picChg chg="mod">
          <ac:chgData name="Rui Cao" userId="a6960595-96e6-47d6-a8d8-833995379cc8" providerId="ADAL" clId="{92616150-A985-464F-A476-6B838C0FD689}" dt="2024-03-11T06:51:49.889" v="5276" actId="1076"/>
          <ac:picMkLst>
            <pc:docMk/>
            <pc:sldMk cId="3164101114" sldId="1468126825"/>
            <ac:picMk id="11" creationId="{7F66C373-A69A-2BCD-F827-E954BD4281A8}"/>
          </ac:picMkLst>
        </pc:picChg>
        <pc:picChg chg="mod">
          <ac:chgData name="Rui Cao" userId="a6960595-96e6-47d6-a8d8-833995379cc8" providerId="ADAL" clId="{92616150-A985-464F-A476-6B838C0FD689}" dt="2024-03-11T06:51:47.197" v="5274" actId="1076"/>
          <ac:picMkLst>
            <pc:docMk/>
            <pc:sldMk cId="3164101114" sldId="1468126825"/>
            <ac:picMk id="12" creationId="{4B84BB74-6DCF-FDF6-FC5E-7EB4C0D639DA}"/>
          </ac:picMkLst>
        </pc:picChg>
        <pc:picChg chg="add mod">
          <ac:chgData name="Rui Cao" userId="a6960595-96e6-47d6-a8d8-833995379cc8" providerId="ADAL" clId="{92616150-A985-464F-A476-6B838C0FD689}" dt="2024-03-11T07:05:09.359" v="5425" actId="1076"/>
          <ac:picMkLst>
            <pc:docMk/>
            <pc:sldMk cId="3164101114" sldId="1468126825"/>
            <ac:picMk id="13" creationId="{2D2012EB-F7B3-6397-0D23-F2FFD7F0F4CD}"/>
          </ac:picMkLst>
        </pc:picChg>
        <pc:picChg chg="add mod">
          <ac:chgData name="Rui Cao" userId="a6960595-96e6-47d6-a8d8-833995379cc8" providerId="ADAL" clId="{92616150-A985-464F-A476-6B838C0FD689}" dt="2024-03-11T07:08:55.630" v="5477"/>
          <ac:picMkLst>
            <pc:docMk/>
            <pc:sldMk cId="3164101114" sldId="1468126825"/>
            <ac:picMk id="17" creationId="{84C70C65-B4B4-627D-2C8D-7E110856963C}"/>
          </ac:picMkLst>
        </pc:picChg>
        <pc:picChg chg="add del mod">
          <ac:chgData name="Rui Cao" userId="a6960595-96e6-47d6-a8d8-833995379cc8" providerId="ADAL" clId="{92616150-A985-464F-A476-6B838C0FD689}" dt="2024-03-11T06:58:24.545" v="5324" actId="478"/>
          <ac:picMkLst>
            <pc:docMk/>
            <pc:sldMk cId="3164101114" sldId="1468126825"/>
            <ac:picMk id="19" creationId="{F7D8DB4C-1F2D-061A-FA91-1599555D0DFB}"/>
          </ac:picMkLst>
        </pc:picChg>
        <pc:picChg chg="add mod topLvl">
          <ac:chgData name="Rui Cao" userId="a6960595-96e6-47d6-a8d8-833995379cc8" providerId="ADAL" clId="{92616150-A985-464F-A476-6B838C0FD689}" dt="2024-03-11T07:12:45.709" v="5520" actId="164"/>
          <ac:picMkLst>
            <pc:docMk/>
            <pc:sldMk cId="3164101114" sldId="1468126825"/>
            <ac:picMk id="20" creationId="{DFEF655F-2122-EEFE-D401-90F2D231AF49}"/>
          </ac:picMkLst>
        </pc:picChg>
        <pc:picChg chg="add del mod">
          <ac:chgData name="Rui Cao" userId="a6960595-96e6-47d6-a8d8-833995379cc8" providerId="ADAL" clId="{92616150-A985-464F-A476-6B838C0FD689}" dt="2024-03-11T06:56:07.397" v="5294" actId="478"/>
          <ac:picMkLst>
            <pc:docMk/>
            <pc:sldMk cId="3164101114" sldId="1468126825"/>
            <ac:picMk id="21" creationId="{2D6ABE7B-AF36-6E68-DF4F-93BEF92F9EEA}"/>
          </ac:picMkLst>
        </pc:picChg>
        <pc:picChg chg="add mod">
          <ac:chgData name="Rui Cao" userId="a6960595-96e6-47d6-a8d8-833995379cc8" providerId="ADAL" clId="{92616150-A985-464F-A476-6B838C0FD689}" dt="2024-03-11T07:12:11.759" v="5513" actId="165"/>
          <ac:picMkLst>
            <pc:docMk/>
            <pc:sldMk cId="3164101114" sldId="1468126825"/>
            <ac:picMk id="22" creationId="{C3517C4F-07A0-DED2-BF4D-CE8A8CC8F047}"/>
          </ac:picMkLst>
        </pc:picChg>
        <pc:picChg chg="add del mod">
          <ac:chgData name="Rui Cao" userId="a6960595-96e6-47d6-a8d8-833995379cc8" providerId="ADAL" clId="{92616150-A985-464F-A476-6B838C0FD689}" dt="2024-03-11T06:59:54.108" v="5339" actId="478"/>
          <ac:picMkLst>
            <pc:docMk/>
            <pc:sldMk cId="3164101114" sldId="1468126825"/>
            <ac:picMk id="25" creationId="{FF058585-E0CC-7F97-3D2D-F90C61119FE2}"/>
          </ac:picMkLst>
        </pc:picChg>
        <pc:picChg chg="add mod">
          <ac:chgData name="Rui Cao" userId="a6960595-96e6-47d6-a8d8-833995379cc8" providerId="ADAL" clId="{92616150-A985-464F-A476-6B838C0FD689}" dt="2024-03-11T07:12:11.759" v="5513" actId="165"/>
          <ac:picMkLst>
            <pc:docMk/>
            <pc:sldMk cId="3164101114" sldId="1468126825"/>
            <ac:picMk id="27" creationId="{4995D532-9958-1A0D-9007-CE70802A95C0}"/>
          </ac:picMkLst>
        </pc:picChg>
        <pc:picChg chg="add del mod">
          <ac:chgData name="Rui Cao" userId="a6960595-96e6-47d6-a8d8-833995379cc8" providerId="ADAL" clId="{92616150-A985-464F-A476-6B838C0FD689}" dt="2024-03-11T07:11:44.521" v="5509" actId="21"/>
          <ac:picMkLst>
            <pc:docMk/>
            <pc:sldMk cId="3164101114" sldId="1468126825"/>
            <ac:picMk id="43" creationId="{DFD310AF-5E1F-E79E-0D21-C9BAF1818C21}"/>
          </ac:picMkLst>
        </pc:picChg>
        <pc:picChg chg="mod">
          <ac:chgData name="Rui Cao" userId="a6960595-96e6-47d6-a8d8-833995379cc8" providerId="ADAL" clId="{92616150-A985-464F-A476-6B838C0FD689}" dt="2024-03-11T07:12:41.288" v="5519"/>
          <ac:picMkLst>
            <pc:docMk/>
            <pc:sldMk cId="3164101114" sldId="1468126825"/>
            <ac:picMk id="49" creationId="{EEF2CF0A-7779-AA72-316B-866F1AEDA212}"/>
          </ac:picMkLst>
        </pc:picChg>
        <pc:cxnChg chg="mod">
          <ac:chgData name="Rui Cao" userId="a6960595-96e6-47d6-a8d8-833995379cc8" providerId="ADAL" clId="{92616150-A985-464F-A476-6B838C0FD689}" dt="2024-03-12T05:12:58.112" v="6219"/>
          <ac:cxnSpMkLst>
            <pc:docMk/>
            <pc:sldMk cId="3164101114" sldId="1468126825"/>
            <ac:cxnSpMk id="9" creationId="{2DBAEAE1-C48F-1A14-4AD6-B0D4DE844112}"/>
          </ac:cxnSpMkLst>
        </pc:cxnChg>
      </pc:sldChg>
      <pc:sldChg chg="addSp delSp modSp new mod">
        <pc:chgData name="Rui Cao" userId="a6960595-96e6-47d6-a8d8-833995379cc8" providerId="ADAL" clId="{92616150-A985-464F-A476-6B838C0FD689}" dt="2024-03-12T23:16:49.357" v="7298" actId="20577"/>
        <pc:sldMkLst>
          <pc:docMk/>
          <pc:sldMk cId="2582539764" sldId="1468126826"/>
        </pc:sldMkLst>
        <pc:spChg chg="mod">
          <ac:chgData name="Rui Cao" userId="a6960595-96e6-47d6-a8d8-833995379cc8" providerId="ADAL" clId="{92616150-A985-464F-A476-6B838C0FD689}" dt="2024-03-12T05:22:22.272" v="6582" actId="1035"/>
          <ac:spMkLst>
            <pc:docMk/>
            <pc:sldMk cId="2582539764" sldId="1468126826"/>
            <ac:spMk id="2" creationId="{05164D37-A160-4215-79C9-F448B59097F8}"/>
          </ac:spMkLst>
        </pc:spChg>
        <pc:spChg chg="mod">
          <ac:chgData name="Rui Cao" userId="a6960595-96e6-47d6-a8d8-833995379cc8" providerId="ADAL" clId="{92616150-A985-464F-A476-6B838C0FD689}" dt="2024-03-12T23:16:49.357" v="7298" actId="20577"/>
          <ac:spMkLst>
            <pc:docMk/>
            <pc:sldMk cId="2582539764" sldId="1468126826"/>
            <ac:spMk id="3" creationId="{EAD01C0C-F5F8-637A-46FF-2A77F9EDEE3F}"/>
          </ac:spMkLst>
        </pc:spChg>
        <pc:grpChg chg="add del mod">
          <ac:chgData name="Rui Cao" userId="a6960595-96e6-47d6-a8d8-833995379cc8" providerId="ADAL" clId="{92616150-A985-464F-A476-6B838C0FD689}" dt="2024-03-12T05:12:52.109" v="6218" actId="21"/>
          <ac:grpSpMkLst>
            <pc:docMk/>
            <pc:sldMk cId="2582539764" sldId="1468126826"/>
            <ac:grpSpMk id="16" creationId="{C4B9A9DE-655E-3DFD-00FE-0422CF3E606A}"/>
          </ac:grpSpMkLst>
        </pc:grpChg>
        <pc:picChg chg="add del mod">
          <ac:chgData name="Rui Cao" userId="a6960595-96e6-47d6-a8d8-833995379cc8" providerId="ADAL" clId="{92616150-A985-464F-A476-6B838C0FD689}" dt="2024-03-12T23:11:21.597" v="7274" actId="478"/>
          <ac:picMkLst>
            <pc:docMk/>
            <pc:sldMk cId="2582539764" sldId="1468126826"/>
            <ac:picMk id="8" creationId="{CDAF039B-7259-89C3-2FE3-246BF05CCC9A}"/>
          </ac:picMkLst>
        </pc:picChg>
        <pc:picChg chg="add mod">
          <ac:chgData name="Rui Cao" userId="a6960595-96e6-47d6-a8d8-833995379cc8" providerId="ADAL" clId="{92616150-A985-464F-A476-6B838C0FD689}" dt="2024-03-12T05:12:50.945" v="6217" actId="164"/>
          <ac:picMkLst>
            <pc:docMk/>
            <pc:sldMk cId="2582539764" sldId="1468126826"/>
            <ac:picMk id="8" creationId="{D6A50EE8-F2FB-CDFE-7823-AD6A5310A9BB}"/>
          </ac:picMkLst>
        </pc:picChg>
        <pc:picChg chg="add mod">
          <ac:chgData name="Rui Cao" userId="a6960595-96e6-47d6-a8d8-833995379cc8" providerId="ADAL" clId="{92616150-A985-464F-A476-6B838C0FD689}" dt="2024-03-12T23:13:50.460" v="7291" actId="1038"/>
          <ac:picMkLst>
            <pc:docMk/>
            <pc:sldMk cId="2582539764" sldId="1468126826"/>
            <ac:picMk id="10" creationId="{CB50F9DC-5089-7958-5547-A8003B735C5E}"/>
          </ac:picMkLst>
        </pc:picChg>
        <pc:picChg chg="add mod">
          <ac:chgData name="Rui Cao" userId="a6960595-96e6-47d6-a8d8-833995379cc8" providerId="ADAL" clId="{92616150-A985-464F-A476-6B838C0FD689}" dt="2024-03-12T23:13:48.235" v="7289" actId="1037"/>
          <ac:picMkLst>
            <pc:docMk/>
            <pc:sldMk cId="2582539764" sldId="1468126826"/>
            <ac:picMk id="12" creationId="{1CD766AE-5DBD-1BE2-041E-9A92F2B50497}"/>
          </ac:picMkLst>
        </pc:picChg>
        <pc:picChg chg="add del mod">
          <ac:chgData name="Rui Cao" userId="a6960595-96e6-47d6-a8d8-833995379cc8" providerId="ADAL" clId="{92616150-A985-464F-A476-6B838C0FD689}" dt="2024-03-12T05:17:32.356" v="6426" actId="478"/>
          <ac:picMkLst>
            <pc:docMk/>
            <pc:sldMk cId="2582539764" sldId="1468126826"/>
            <ac:picMk id="15" creationId="{2E6596CB-98DF-A6DE-0A86-BEF835B156D0}"/>
          </ac:picMkLst>
        </pc:picChg>
        <pc:picChg chg="add del mod">
          <ac:chgData name="Rui Cao" userId="a6960595-96e6-47d6-a8d8-833995379cc8" providerId="ADAL" clId="{92616150-A985-464F-A476-6B838C0FD689}" dt="2024-03-12T05:17:11.187" v="6423" actId="478"/>
          <ac:picMkLst>
            <pc:docMk/>
            <pc:sldMk cId="2582539764" sldId="1468126826"/>
            <ac:picMk id="18" creationId="{7E4E5605-BCA6-E779-3A10-BD82FBF0E89B}"/>
          </ac:picMkLst>
        </pc:picChg>
        <pc:picChg chg="add del mod">
          <ac:chgData name="Rui Cao" userId="a6960595-96e6-47d6-a8d8-833995379cc8" providerId="ADAL" clId="{92616150-A985-464F-A476-6B838C0FD689}" dt="2024-03-12T22:56:55.310" v="7269" actId="478"/>
          <ac:picMkLst>
            <pc:docMk/>
            <pc:sldMk cId="2582539764" sldId="1468126826"/>
            <ac:picMk id="20" creationId="{2B74E22E-0B15-DA45-EDC2-A96992CAA75B}"/>
          </ac:picMkLst>
        </pc:picChg>
        <pc:picChg chg="add del mod">
          <ac:chgData name="Rui Cao" userId="a6960595-96e6-47d6-a8d8-833995379cc8" providerId="ADAL" clId="{92616150-A985-464F-A476-6B838C0FD689}" dt="2024-03-12T22:56:55.310" v="7269" actId="478"/>
          <ac:picMkLst>
            <pc:docMk/>
            <pc:sldMk cId="2582539764" sldId="1468126826"/>
            <ac:picMk id="22" creationId="{6D22771F-F395-D2DF-1963-DFDDFFC3D755}"/>
          </ac:picMkLst>
        </pc:picChg>
        <pc:cxnChg chg="add mod">
          <ac:chgData name="Rui Cao" userId="a6960595-96e6-47d6-a8d8-833995379cc8" providerId="ADAL" clId="{92616150-A985-464F-A476-6B838C0FD689}" dt="2024-03-12T05:12:50.945" v="6217" actId="164"/>
          <ac:cxnSpMkLst>
            <pc:docMk/>
            <pc:sldMk cId="2582539764" sldId="1468126826"/>
            <ac:cxnSpMk id="10" creationId="{98900A05-95D1-DAE7-D157-EA909539A2F3}"/>
          </ac:cxnSpMkLst>
        </pc:cxnChg>
      </pc:sldChg>
      <pc:sldChg chg="addSp modSp new del mod">
        <pc:chgData name="Rui Cao" userId="a6960595-96e6-47d6-a8d8-833995379cc8" providerId="ADAL" clId="{92616150-A985-464F-A476-6B838C0FD689}" dt="2024-03-12T23:21:54.241" v="7367" actId="47"/>
        <pc:sldMkLst>
          <pc:docMk/>
          <pc:sldMk cId="2680846141" sldId="1468126827"/>
        </pc:sldMkLst>
        <pc:spChg chg="mod">
          <ac:chgData name="Rui Cao" userId="a6960595-96e6-47d6-a8d8-833995379cc8" providerId="ADAL" clId="{92616150-A985-464F-A476-6B838C0FD689}" dt="2024-03-12T05:35:22.128" v="6977" actId="20577"/>
          <ac:spMkLst>
            <pc:docMk/>
            <pc:sldMk cId="2680846141" sldId="1468126827"/>
            <ac:spMk id="2" creationId="{C933507D-C53B-30D7-377A-64421F9A19BD}"/>
          </ac:spMkLst>
        </pc:spChg>
        <pc:spChg chg="mod">
          <ac:chgData name="Rui Cao" userId="a6960595-96e6-47d6-a8d8-833995379cc8" providerId="ADAL" clId="{92616150-A985-464F-A476-6B838C0FD689}" dt="2024-03-12T05:35:57.349" v="7008" actId="14100"/>
          <ac:spMkLst>
            <pc:docMk/>
            <pc:sldMk cId="2680846141" sldId="1468126827"/>
            <ac:spMk id="3" creationId="{539F9E52-16C9-CAEC-D318-52464B17C6A4}"/>
          </ac:spMkLst>
        </pc:spChg>
        <pc:grpChg chg="add mod">
          <ac:chgData name="Rui Cao" userId="a6960595-96e6-47d6-a8d8-833995379cc8" providerId="ADAL" clId="{92616150-A985-464F-A476-6B838C0FD689}" dt="2024-03-12T05:35:35.361" v="6982" actId="1076"/>
          <ac:grpSpMkLst>
            <pc:docMk/>
            <pc:sldMk cId="2680846141" sldId="1468126827"/>
            <ac:grpSpMk id="7" creationId="{1FF75873-21B2-6AEA-DC32-DE707FCC52E1}"/>
          </ac:grpSpMkLst>
        </pc:grpChg>
        <pc:picChg chg="mod">
          <ac:chgData name="Rui Cao" userId="a6960595-96e6-47d6-a8d8-833995379cc8" providerId="ADAL" clId="{92616150-A985-464F-A476-6B838C0FD689}" dt="2024-03-12T05:13:01.941" v="6222"/>
          <ac:picMkLst>
            <pc:docMk/>
            <pc:sldMk cId="2680846141" sldId="1468126827"/>
            <ac:picMk id="8" creationId="{593FDC76-8FFD-6D07-9D23-19D4F1DD3440}"/>
          </ac:picMkLst>
        </pc:picChg>
        <pc:cxnChg chg="mod">
          <ac:chgData name="Rui Cao" userId="a6960595-96e6-47d6-a8d8-833995379cc8" providerId="ADAL" clId="{92616150-A985-464F-A476-6B838C0FD689}" dt="2024-03-12T05:13:01.941" v="6222"/>
          <ac:cxnSpMkLst>
            <pc:docMk/>
            <pc:sldMk cId="2680846141" sldId="1468126827"/>
            <ac:cxnSpMk id="9" creationId="{A8D3708A-12B4-12C3-8BCC-0882517DC58A}"/>
          </ac:cxnSpMkLst>
        </pc:cxnChg>
      </pc:sldChg>
      <pc:sldMasterChg chg="modSp mod">
        <pc:chgData name="Rui Cao" userId="a6960595-96e6-47d6-a8d8-833995379cc8" providerId="ADAL" clId="{92616150-A985-464F-A476-6B838C0FD689}" dt="2024-03-10T07:48:42.951" v="5091" actId="20577"/>
        <pc:sldMasterMkLst>
          <pc:docMk/>
          <pc:sldMasterMk cId="0" sldId="2147483648"/>
        </pc:sldMasterMkLst>
        <pc:spChg chg="mod">
          <ac:chgData name="Rui Cao" userId="a6960595-96e6-47d6-a8d8-833995379cc8" providerId="ADAL" clId="{92616150-A985-464F-A476-6B838C0FD689}" dt="2024-03-10T07:48:42.951" v="5091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  <pc:docChgLst>
    <pc:chgData name="Rui Cao" userId="a6960595-96e6-47d6-a8d8-833995379cc8" providerId="ADAL" clId="{70CDC697-6494-4D0F-A62D-5F4C6ABAD3C7}"/>
    <pc:docChg chg="undo redo custSel addSld delSld modSld sldOrd modMainMaster">
      <pc:chgData name="Rui Cao" userId="a6960595-96e6-47d6-a8d8-833995379cc8" providerId="ADAL" clId="{70CDC697-6494-4D0F-A62D-5F4C6ABAD3C7}" dt="2024-05-13T05:25:31.616" v="4356" actId="20577"/>
      <pc:docMkLst>
        <pc:docMk/>
      </pc:docMkLst>
      <pc:sldChg chg="modSp mod">
        <pc:chgData name="Rui Cao" userId="a6960595-96e6-47d6-a8d8-833995379cc8" providerId="ADAL" clId="{70CDC697-6494-4D0F-A62D-5F4C6ABAD3C7}" dt="2024-05-12T05:20:45.329" v="4322" actId="14100"/>
        <pc:sldMkLst>
          <pc:docMk/>
          <pc:sldMk cId="0" sldId="256"/>
        </pc:sldMkLst>
        <pc:spChg chg="mod">
          <ac:chgData name="Rui Cao" userId="a6960595-96e6-47d6-a8d8-833995379cc8" providerId="ADAL" clId="{70CDC697-6494-4D0F-A62D-5F4C6ABAD3C7}" dt="2024-05-11T17:05:20.882" v="9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Rui Cao" userId="a6960595-96e6-47d6-a8d8-833995379cc8" providerId="ADAL" clId="{70CDC697-6494-4D0F-A62D-5F4C6ABAD3C7}" dt="2024-05-11T17:06:06.976" v="14" actId="20577"/>
          <ac:spMkLst>
            <pc:docMk/>
            <pc:sldMk cId="0" sldId="256"/>
            <ac:spMk id="3074" creationId="{00000000-0000-0000-0000-000000000000}"/>
          </ac:spMkLst>
        </pc:spChg>
        <pc:graphicFrameChg chg="mod">
          <ac:chgData name="Rui Cao" userId="a6960595-96e6-47d6-a8d8-833995379cc8" providerId="ADAL" clId="{70CDC697-6494-4D0F-A62D-5F4C6ABAD3C7}" dt="2024-05-12T05:20:45.329" v="4322" actId="14100"/>
          <ac:graphicFrameMkLst>
            <pc:docMk/>
            <pc:sldMk cId="0" sldId="256"/>
            <ac:graphicFrameMk id="12" creationId="{A0BF2BB6-050F-41A6-8CE1-16F15AE65574}"/>
          </ac:graphicFrameMkLst>
        </pc:graphicFrameChg>
      </pc:sldChg>
      <pc:sldChg chg="modSp mod">
        <pc:chgData name="Rui Cao" userId="a6960595-96e6-47d6-a8d8-833995379cc8" providerId="ADAL" clId="{70CDC697-6494-4D0F-A62D-5F4C6ABAD3C7}" dt="2024-05-11T22:27:34.400" v="3866" actId="20577"/>
        <pc:sldMkLst>
          <pc:docMk/>
          <pc:sldMk cId="4238932453" sldId="339"/>
        </pc:sldMkLst>
        <pc:spChg chg="mod">
          <ac:chgData name="Rui Cao" userId="a6960595-96e6-47d6-a8d8-833995379cc8" providerId="ADAL" clId="{70CDC697-6494-4D0F-A62D-5F4C6ABAD3C7}" dt="2024-05-11T22:27:34.400" v="3866" actId="20577"/>
          <ac:spMkLst>
            <pc:docMk/>
            <pc:sldMk cId="4238932453" sldId="339"/>
            <ac:spMk id="3" creationId="{00000000-0000-0000-0000-000000000000}"/>
          </ac:spMkLst>
        </pc:spChg>
      </pc:sldChg>
      <pc:sldChg chg="modSp mod">
        <pc:chgData name="Rui Cao" userId="a6960595-96e6-47d6-a8d8-833995379cc8" providerId="ADAL" clId="{70CDC697-6494-4D0F-A62D-5F4C6ABAD3C7}" dt="2024-05-11T21:30:03.659" v="786"/>
        <pc:sldMkLst>
          <pc:docMk/>
          <pc:sldMk cId="3142259967" sldId="1468126803"/>
        </pc:sldMkLst>
        <pc:spChg chg="mod">
          <ac:chgData name="Rui Cao" userId="a6960595-96e6-47d6-a8d8-833995379cc8" providerId="ADAL" clId="{70CDC697-6494-4D0F-A62D-5F4C6ABAD3C7}" dt="2024-05-11T21:30:03.659" v="786"/>
          <ac:spMkLst>
            <pc:docMk/>
            <pc:sldMk cId="3142259967" sldId="1468126803"/>
            <ac:spMk id="2" creationId="{D8D12D72-D465-84D8-73A0-13D912CDC976}"/>
          </ac:spMkLst>
        </pc:spChg>
      </pc:sldChg>
      <pc:sldChg chg="del">
        <pc:chgData name="Rui Cao" userId="a6960595-96e6-47d6-a8d8-833995379cc8" providerId="ADAL" clId="{70CDC697-6494-4D0F-A62D-5F4C6ABAD3C7}" dt="2024-05-11T17:12:15.187" v="297" actId="47"/>
        <pc:sldMkLst>
          <pc:docMk/>
          <pc:sldMk cId="3272361264" sldId="1468126807"/>
        </pc:sldMkLst>
      </pc:sldChg>
      <pc:sldChg chg="del">
        <pc:chgData name="Rui Cao" userId="a6960595-96e6-47d6-a8d8-833995379cc8" providerId="ADAL" clId="{70CDC697-6494-4D0F-A62D-5F4C6ABAD3C7}" dt="2024-05-12T05:09:31.599" v="4055" actId="47"/>
        <pc:sldMkLst>
          <pc:docMk/>
          <pc:sldMk cId="1339971074" sldId="1468126809"/>
        </pc:sldMkLst>
      </pc:sldChg>
      <pc:sldChg chg="modSp mod">
        <pc:chgData name="Rui Cao" userId="a6960595-96e6-47d6-a8d8-833995379cc8" providerId="ADAL" clId="{70CDC697-6494-4D0F-A62D-5F4C6ABAD3C7}" dt="2024-05-11T22:26:40.895" v="3813" actId="20577"/>
        <pc:sldMkLst>
          <pc:docMk/>
          <pc:sldMk cId="2430567781" sldId="1468126811"/>
        </pc:sldMkLst>
        <pc:spChg chg="mod">
          <ac:chgData name="Rui Cao" userId="a6960595-96e6-47d6-a8d8-833995379cc8" providerId="ADAL" clId="{70CDC697-6494-4D0F-A62D-5F4C6ABAD3C7}" dt="2024-05-11T22:26:40.895" v="3813" actId="20577"/>
          <ac:spMkLst>
            <pc:docMk/>
            <pc:sldMk cId="2430567781" sldId="1468126811"/>
            <ac:spMk id="3" creationId="{00000000-0000-0000-0000-000000000000}"/>
          </ac:spMkLst>
        </pc:spChg>
      </pc:sldChg>
      <pc:sldChg chg="modSp mod">
        <pc:chgData name="Rui Cao" userId="a6960595-96e6-47d6-a8d8-833995379cc8" providerId="ADAL" clId="{70CDC697-6494-4D0F-A62D-5F4C6ABAD3C7}" dt="2024-05-12T05:13:24.749" v="4309" actId="20577"/>
        <pc:sldMkLst>
          <pc:docMk/>
          <pc:sldMk cId="2275401671" sldId="1468126812"/>
        </pc:sldMkLst>
        <pc:spChg chg="mod">
          <ac:chgData name="Rui Cao" userId="a6960595-96e6-47d6-a8d8-833995379cc8" providerId="ADAL" clId="{70CDC697-6494-4D0F-A62D-5F4C6ABAD3C7}" dt="2024-05-12T05:13:24.749" v="4309" actId="20577"/>
          <ac:spMkLst>
            <pc:docMk/>
            <pc:sldMk cId="2275401671" sldId="1468126812"/>
            <ac:spMk id="3" creationId="{D160B4DE-2F2D-6F6E-A1C8-B940CA99A6AE}"/>
          </ac:spMkLst>
        </pc:spChg>
      </pc:sldChg>
      <pc:sldChg chg="del">
        <pc:chgData name="Rui Cao" userId="a6960595-96e6-47d6-a8d8-833995379cc8" providerId="ADAL" clId="{70CDC697-6494-4D0F-A62D-5F4C6ABAD3C7}" dt="2024-05-11T17:12:15.187" v="297" actId="47"/>
        <pc:sldMkLst>
          <pc:docMk/>
          <pc:sldMk cId="936059684" sldId="1468126815"/>
        </pc:sldMkLst>
      </pc:sldChg>
      <pc:sldChg chg="modSp mod">
        <pc:chgData name="Rui Cao" userId="a6960595-96e6-47d6-a8d8-833995379cc8" providerId="ADAL" clId="{70CDC697-6494-4D0F-A62D-5F4C6ABAD3C7}" dt="2024-05-11T22:30:23.121" v="3980" actId="1037"/>
        <pc:sldMkLst>
          <pc:docMk/>
          <pc:sldMk cId="3479565295" sldId="1468126816"/>
        </pc:sldMkLst>
        <pc:spChg chg="mod">
          <ac:chgData name="Rui Cao" userId="a6960595-96e6-47d6-a8d8-833995379cc8" providerId="ADAL" clId="{70CDC697-6494-4D0F-A62D-5F4C6ABAD3C7}" dt="2024-05-11T21:49:04.731" v="1608" actId="1035"/>
          <ac:spMkLst>
            <pc:docMk/>
            <pc:sldMk cId="3479565295" sldId="1468126816"/>
            <ac:spMk id="2" creationId="{F9FB442A-F299-BBCD-774A-8B471E8A5110}"/>
          </ac:spMkLst>
        </pc:spChg>
        <pc:spChg chg="mod">
          <ac:chgData name="Rui Cao" userId="a6960595-96e6-47d6-a8d8-833995379cc8" providerId="ADAL" clId="{70CDC697-6494-4D0F-A62D-5F4C6ABAD3C7}" dt="2024-05-11T22:30:23.121" v="3980" actId="1037"/>
          <ac:spMkLst>
            <pc:docMk/>
            <pc:sldMk cId="3479565295" sldId="1468126816"/>
            <ac:spMk id="3" creationId="{78068009-BCCE-082F-5A1C-F6C2BB3966B2}"/>
          </ac:spMkLst>
        </pc:spChg>
      </pc:sldChg>
      <pc:sldChg chg="del">
        <pc:chgData name="Rui Cao" userId="a6960595-96e6-47d6-a8d8-833995379cc8" providerId="ADAL" clId="{70CDC697-6494-4D0F-A62D-5F4C6ABAD3C7}" dt="2024-05-12T05:09:30.535" v="4054" actId="47"/>
        <pc:sldMkLst>
          <pc:docMk/>
          <pc:sldMk cId="2929247471" sldId="1468126817"/>
        </pc:sldMkLst>
      </pc:sldChg>
      <pc:sldChg chg="add del">
        <pc:chgData name="Rui Cao" userId="a6960595-96e6-47d6-a8d8-833995379cc8" providerId="ADAL" clId="{70CDC697-6494-4D0F-A62D-5F4C6ABAD3C7}" dt="2024-05-11T17:24:05.390" v="674" actId="47"/>
        <pc:sldMkLst>
          <pc:docMk/>
          <pc:sldMk cId="4174795299" sldId="1468126818"/>
        </pc:sldMkLst>
      </pc:sldChg>
      <pc:sldChg chg="addSp delSp modSp mod">
        <pc:chgData name="Rui Cao" userId="a6960595-96e6-47d6-a8d8-833995379cc8" providerId="ADAL" clId="{70CDC697-6494-4D0F-A62D-5F4C6ABAD3C7}" dt="2024-05-11T21:49:36.367" v="1612" actId="14100"/>
        <pc:sldMkLst>
          <pc:docMk/>
          <pc:sldMk cId="3770409909" sldId="1468126820"/>
        </pc:sldMkLst>
        <pc:spChg chg="mod">
          <ac:chgData name="Rui Cao" userId="a6960595-96e6-47d6-a8d8-833995379cc8" providerId="ADAL" clId="{70CDC697-6494-4D0F-A62D-5F4C6ABAD3C7}" dt="2024-05-11T21:49:31.737" v="1611" actId="1076"/>
          <ac:spMkLst>
            <pc:docMk/>
            <pc:sldMk cId="3770409909" sldId="1468126820"/>
            <ac:spMk id="2" creationId="{F7C4B7C6-B625-F1C9-D322-F4187581D036}"/>
          </ac:spMkLst>
        </pc:spChg>
        <pc:spChg chg="mod">
          <ac:chgData name="Rui Cao" userId="a6960595-96e6-47d6-a8d8-833995379cc8" providerId="ADAL" clId="{70CDC697-6494-4D0F-A62D-5F4C6ABAD3C7}" dt="2024-05-11T21:40:34.737" v="1208" actId="20577"/>
          <ac:spMkLst>
            <pc:docMk/>
            <pc:sldMk cId="3770409909" sldId="1468126820"/>
            <ac:spMk id="3" creationId="{CFF26A9F-1A8B-524B-1976-236EFA77C09A}"/>
          </ac:spMkLst>
        </pc:spChg>
        <pc:spChg chg="add del mod">
          <ac:chgData name="Rui Cao" userId="a6960595-96e6-47d6-a8d8-833995379cc8" providerId="ADAL" clId="{70CDC697-6494-4D0F-A62D-5F4C6ABAD3C7}" dt="2024-05-11T21:36:57.473" v="911" actId="478"/>
          <ac:spMkLst>
            <pc:docMk/>
            <pc:sldMk cId="3770409909" sldId="1468126820"/>
            <ac:spMk id="42" creationId="{14F348DC-FE6C-8A96-480A-F7A9D61ADC50}"/>
          </ac:spMkLst>
        </pc:spChg>
        <pc:spChg chg="add del mod">
          <ac:chgData name="Rui Cao" userId="a6960595-96e6-47d6-a8d8-833995379cc8" providerId="ADAL" clId="{70CDC697-6494-4D0F-A62D-5F4C6ABAD3C7}" dt="2024-05-11T21:36:59.705" v="912" actId="478"/>
          <ac:spMkLst>
            <pc:docMk/>
            <pc:sldMk cId="3770409909" sldId="1468126820"/>
            <ac:spMk id="43" creationId="{1594B9ED-4794-E06A-4295-481DDBEBA833}"/>
          </ac:spMkLst>
        </pc:spChg>
        <pc:spChg chg="mod">
          <ac:chgData name="Rui Cao" userId="a6960595-96e6-47d6-a8d8-833995379cc8" providerId="ADAL" clId="{70CDC697-6494-4D0F-A62D-5F4C6ABAD3C7}" dt="2024-05-11T21:45:36.320" v="1424" actId="20577"/>
          <ac:spMkLst>
            <pc:docMk/>
            <pc:sldMk cId="3770409909" sldId="1468126820"/>
            <ac:spMk id="62" creationId="{8AB2FCA8-9400-727D-97CE-E715A7F84CCF}"/>
          </ac:spMkLst>
        </pc:spChg>
        <pc:spChg chg="del mod">
          <ac:chgData name="Rui Cao" userId="a6960595-96e6-47d6-a8d8-833995379cc8" providerId="ADAL" clId="{70CDC697-6494-4D0F-A62D-5F4C6ABAD3C7}" dt="2024-05-11T21:37:01.163" v="913" actId="478"/>
          <ac:spMkLst>
            <pc:docMk/>
            <pc:sldMk cId="3770409909" sldId="1468126820"/>
            <ac:spMk id="63" creationId="{0D9FC5F0-E5CA-9A82-FD92-D7F0418F5A1A}"/>
          </ac:spMkLst>
        </pc:spChg>
        <pc:spChg chg="mod">
          <ac:chgData name="Rui Cao" userId="a6960595-96e6-47d6-a8d8-833995379cc8" providerId="ADAL" clId="{70CDC697-6494-4D0F-A62D-5F4C6ABAD3C7}" dt="2024-05-11T21:49:36.367" v="1612" actId="14100"/>
          <ac:spMkLst>
            <pc:docMk/>
            <pc:sldMk cId="3770409909" sldId="1468126820"/>
            <ac:spMk id="93" creationId="{CBC323FC-918D-925E-D004-9EEE6E102304}"/>
          </ac:spMkLst>
        </pc:spChg>
        <pc:grpChg chg="del mod">
          <ac:chgData name="Rui Cao" userId="a6960595-96e6-47d6-a8d8-833995379cc8" providerId="ADAL" clId="{70CDC697-6494-4D0F-A62D-5F4C6ABAD3C7}" dt="2024-05-11T17:15:33.254" v="359" actId="478"/>
          <ac:grpSpMkLst>
            <pc:docMk/>
            <pc:sldMk cId="3770409909" sldId="1468126820"/>
            <ac:grpSpMk id="18" creationId="{0B253F08-78A0-55B5-2E31-37E47726EC6B}"/>
          </ac:grpSpMkLst>
        </pc:grpChg>
        <pc:grpChg chg="mod">
          <ac:chgData name="Rui Cao" userId="a6960595-96e6-47d6-a8d8-833995379cc8" providerId="ADAL" clId="{70CDC697-6494-4D0F-A62D-5F4C6ABAD3C7}" dt="2024-05-11T17:15:05.541" v="346" actId="571"/>
          <ac:grpSpMkLst>
            <pc:docMk/>
            <pc:sldMk cId="3770409909" sldId="1468126820"/>
            <ac:grpSpMk id="44" creationId="{B0A22120-EF0A-027F-A706-91515E0DDA93}"/>
          </ac:grpSpMkLst>
        </pc:grpChg>
        <pc:grpChg chg="mod">
          <ac:chgData name="Rui Cao" userId="a6960595-96e6-47d6-a8d8-833995379cc8" providerId="ADAL" clId="{70CDC697-6494-4D0F-A62D-5F4C6ABAD3C7}" dt="2024-05-11T17:15:05.541" v="346" actId="571"/>
          <ac:grpSpMkLst>
            <pc:docMk/>
            <pc:sldMk cId="3770409909" sldId="1468126820"/>
            <ac:grpSpMk id="48" creationId="{CEDD29F5-B7F0-0CBB-851A-D3B2AC764737}"/>
          </ac:grpSpMkLst>
        </pc:grpChg>
        <pc:grpChg chg="mod">
          <ac:chgData name="Rui Cao" userId="a6960595-96e6-47d6-a8d8-833995379cc8" providerId="ADAL" clId="{70CDC697-6494-4D0F-A62D-5F4C6ABAD3C7}" dt="2024-05-11T17:15:05.541" v="346" actId="571"/>
          <ac:grpSpMkLst>
            <pc:docMk/>
            <pc:sldMk cId="3770409909" sldId="1468126820"/>
            <ac:grpSpMk id="51" creationId="{6A39572B-FC98-049E-3A13-E9A8D65F5393}"/>
          </ac:grpSpMkLst>
        </pc:grpChg>
        <pc:grpChg chg="mod">
          <ac:chgData name="Rui Cao" userId="a6960595-96e6-47d6-a8d8-833995379cc8" providerId="ADAL" clId="{70CDC697-6494-4D0F-A62D-5F4C6ABAD3C7}" dt="2024-05-11T17:15:05.541" v="346" actId="571"/>
          <ac:grpSpMkLst>
            <pc:docMk/>
            <pc:sldMk cId="3770409909" sldId="1468126820"/>
            <ac:grpSpMk id="54" creationId="{BB3965DD-AA32-6FEC-931C-926D3A05F8AD}"/>
          </ac:grpSpMkLst>
        </pc:grpChg>
        <pc:grpChg chg="mod ord">
          <ac:chgData name="Rui Cao" userId="a6960595-96e6-47d6-a8d8-833995379cc8" providerId="ADAL" clId="{70CDC697-6494-4D0F-A62D-5F4C6ABAD3C7}" dt="2024-05-11T21:34:05.334" v="832" actId="1076"/>
          <ac:grpSpMkLst>
            <pc:docMk/>
            <pc:sldMk cId="3770409909" sldId="1468126820"/>
            <ac:grpSpMk id="60" creationId="{2F3BC2A0-C5C5-CB89-674A-98B0DBA17B83}"/>
          </ac:grpSpMkLst>
        </pc:grpChg>
        <pc:graphicFrameChg chg="ord">
          <ac:chgData name="Rui Cao" userId="a6960595-96e6-47d6-a8d8-833995379cc8" providerId="ADAL" clId="{70CDC697-6494-4D0F-A62D-5F4C6ABAD3C7}" dt="2024-05-11T17:13:57.045" v="315" actId="167"/>
          <ac:graphicFrameMkLst>
            <pc:docMk/>
            <pc:sldMk cId="3770409909" sldId="1468126820"/>
            <ac:graphicFrameMk id="16" creationId="{DD715675-F8CD-1029-A700-9F706EFC2915}"/>
          </ac:graphicFrameMkLst>
        </pc:graphicFrameChg>
        <pc:graphicFrameChg chg="mod ord modGraphic">
          <ac:chgData name="Rui Cao" userId="a6960595-96e6-47d6-a8d8-833995379cc8" providerId="ADAL" clId="{70CDC697-6494-4D0F-A62D-5F4C6ABAD3C7}" dt="2024-05-11T17:18:29.038" v="486" actId="20577"/>
          <ac:graphicFrameMkLst>
            <pc:docMk/>
            <pc:sldMk cId="3770409909" sldId="1468126820"/>
            <ac:graphicFrameMk id="17" creationId="{2A9167EB-DE20-3332-BB3D-A5C01F411E44}"/>
          </ac:graphicFrameMkLst>
        </pc:graphicFrameChg>
        <pc:cxnChg chg="add mod">
          <ac:chgData name="Rui Cao" userId="a6960595-96e6-47d6-a8d8-833995379cc8" providerId="ADAL" clId="{70CDC697-6494-4D0F-A62D-5F4C6ABAD3C7}" dt="2024-05-11T21:34:48.937" v="858" actId="1035"/>
          <ac:cxnSpMkLst>
            <pc:docMk/>
            <pc:sldMk cId="3770409909" sldId="1468126820"/>
            <ac:cxnSpMk id="10" creationId="{536CC4A5-2CC7-AE7E-BABF-96C93CF91E46}"/>
          </ac:cxnSpMkLst>
        </pc:cxnChg>
        <pc:cxnChg chg="add mod">
          <ac:chgData name="Rui Cao" userId="a6960595-96e6-47d6-a8d8-833995379cc8" providerId="ADAL" clId="{70CDC697-6494-4D0F-A62D-5F4C6ABAD3C7}" dt="2024-05-11T21:33:28.941" v="820" actId="1038"/>
          <ac:cxnSpMkLst>
            <pc:docMk/>
            <pc:sldMk cId="3770409909" sldId="1468126820"/>
            <ac:cxnSpMk id="11" creationId="{600440F2-5FAB-F050-E0A7-6F01D7CAD6C8}"/>
          </ac:cxnSpMkLst>
        </pc:cxnChg>
        <pc:cxnChg chg="add mod">
          <ac:chgData name="Rui Cao" userId="a6960595-96e6-47d6-a8d8-833995379cc8" providerId="ADAL" clId="{70CDC697-6494-4D0F-A62D-5F4C6ABAD3C7}" dt="2024-05-11T21:34:44.377" v="855" actId="1076"/>
          <ac:cxnSpMkLst>
            <pc:docMk/>
            <pc:sldMk cId="3770409909" sldId="1468126820"/>
            <ac:cxnSpMk id="13" creationId="{016B9F76-D6F5-7F61-ABBB-7F1CB7571596}"/>
          </ac:cxnSpMkLst>
        </pc:cxnChg>
        <pc:cxnChg chg="add mod">
          <ac:chgData name="Rui Cao" userId="a6960595-96e6-47d6-a8d8-833995379cc8" providerId="ADAL" clId="{70CDC697-6494-4D0F-A62D-5F4C6ABAD3C7}" dt="2024-05-11T21:35:44.516" v="882" actId="1038"/>
          <ac:cxnSpMkLst>
            <pc:docMk/>
            <pc:sldMk cId="3770409909" sldId="1468126820"/>
            <ac:cxnSpMk id="14" creationId="{530D8146-A19B-D8DB-933D-E6B5E3C2F276}"/>
          </ac:cxnSpMkLst>
        </pc:cxnChg>
        <pc:cxnChg chg="mod">
          <ac:chgData name="Rui Cao" userId="a6960595-96e6-47d6-a8d8-833995379cc8" providerId="ADAL" clId="{70CDC697-6494-4D0F-A62D-5F4C6ABAD3C7}" dt="2024-05-11T21:33:32.012" v="822" actId="1038"/>
          <ac:cxnSpMkLst>
            <pc:docMk/>
            <pc:sldMk cId="3770409909" sldId="1468126820"/>
            <ac:cxnSpMk id="23" creationId="{1149C80E-B9AE-B1F8-E9C2-0C11589AD5DE}"/>
          </ac:cxnSpMkLst>
        </pc:cxnChg>
        <pc:cxnChg chg="del mod">
          <ac:chgData name="Rui Cao" userId="a6960595-96e6-47d6-a8d8-833995379cc8" providerId="ADAL" clId="{70CDC697-6494-4D0F-A62D-5F4C6ABAD3C7}" dt="2024-05-11T17:15:33.254" v="359" actId="478"/>
          <ac:cxnSpMkLst>
            <pc:docMk/>
            <pc:sldMk cId="3770409909" sldId="1468126820"/>
            <ac:cxnSpMk id="24" creationId="{B07062C6-6AFA-E082-BE66-193F7E421033}"/>
          </ac:cxnSpMkLst>
        </pc:cxnChg>
        <pc:cxnChg chg="add mod">
          <ac:chgData name="Rui Cao" userId="a6960595-96e6-47d6-a8d8-833995379cc8" providerId="ADAL" clId="{70CDC697-6494-4D0F-A62D-5F4C6ABAD3C7}" dt="2024-05-11T21:35:40.336" v="881" actId="1038"/>
          <ac:cxnSpMkLst>
            <pc:docMk/>
            <pc:sldMk cId="3770409909" sldId="1468126820"/>
            <ac:cxnSpMk id="26" creationId="{E2D98E98-0D6E-E7EA-1CBD-D589632FBD19}"/>
          </ac:cxnSpMkLst>
        </pc:cxnChg>
        <pc:cxnChg chg="mod">
          <ac:chgData name="Rui Cao" userId="a6960595-96e6-47d6-a8d8-833995379cc8" providerId="ADAL" clId="{70CDC697-6494-4D0F-A62D-5F4C6ABAD3C7}" dt="2024-05-11T21:33:13.388" v="811" actId="14100"/>
          <ac:cxnSpMkLst>
            <pc:docMk/>
            <pc:sldMk cId="3770409909" sldId="1468126820"/>
            <ac:cxnSpMk id="31" creationId="{F13951DF-17A6-2749-8DFF-84377258664F}"/>
          </ac:cxnSpMkLst>
        </pc:cxnChg>
        <pc:cxnChg chg="mod">
          <ac:chgData name="Rui Cao" userId="a6960595-96e6-47d6-a8d8-833995379cc8" providerId="ADAL" clId="{70CDC697-6494-4D0F-A62D-5F4C6ABAD3C7}" dt="2024-05-11T17:15:05.541" v="346" actId="571"/>
          <ac:cxnSpMkLst>
            <pc:docMk/>
            <pc:sldMk cId="3770409909" sldId="1468126820"/>
            <ac:cxnSpMk id="32" creationId="{2B64AE42-F1DB-2E07-443F-12BFFB91195A}"/>
          </ac:cxnSpMkLst>
        </pc:cxnChg>
        <pc:cxnChg chg="del mod">
          <ac:chgData name="Rui Cao" userId="a6960595-96e6-47d6-a8d8-833995379cc8" providerId="ADAL" clId="{70CDC697-6494-4D0F-A62D-5F4C6ABAD3C7}" dt="2024-05-11T17:14:46.027" v="334" actId="478"/>
          <ac:cxnSpMkLst>
            <pc:docMk/>
            <pc:sldMk cId="3770409909" sldId="1468126820"/>
            <ac:cxnSpMk id="35" creationId="{DB8E32BF-1254-B3E5-6082-E26934A13C92}"/>
          </ac:cxnSpMkLst>
        </pc:cxnChg>
        <pc:cxnChg chg="del mod">
          <ac:chgData name="Rui Cao" userId="a6960595-96e6-47d6-a8d8-833995379cc8" providerId="ADAL" clId="{70CDC697-6494-4D0F-A62D-5F4C6ABAD3C7}" dt="2024-05-11T17:14:39.691" v="333" actId="478"/>
          <ac:cxnSpMkLst>
            <pc:docMk/>
            <pc:sldMk cId="3770409909" sldId="1468126820"/>
            <ac:cxnSpMk id="36" creationId="{7CCA167F-201B-FAA2-E52D-20C149FB2AC8}"/>
          </ac:cxnSpMkLst>
        </pc:cxnChg>
        <pc:cxnChg chg="mod">
          <ac:chgData name="Rui Cao" userId="a6960595-96e6-47d6-a8d8-833995379cc8" providerId="ADAL" clId="{70CDC697-6494-4D0F-A62D-5F4C6ABAD3C7}" dt="2024-05-11T21:35:53.664" v="887" actId="1036"/>
          <ac:cxnSpMkLst>
            <pc:docMk/>
            <pc:sldMk cId="3770409909" sldId="1468126820"/>
            <ac:cxnSpMk id="37" creationId="{5EBA8D1D-BF99-D648-1C82-918DE7C24AA3}"/>
          </ac:cxnSpMkLst>
        </pc:cxnChg>
        <pc:cxnChg chg="mod">
          <ac:chgData name="Rui Cao" userId="a6960595-96e6-47d6-a8d8-833995379cc8" providerId="ADAL" clId="{70CDC697-6494-4D0F-A62D-5F4C6ABAD3C7}" dt="2024-05-11T21:33:36.671" v="823" actId="1037"/>
          <ac:cxnSpMkLst>
            <pc:docMk/>
            <pc:sldMk cId="3770409909" sldId="1468126820"/>
            <ac:cxnSpMk id="38" creationId="{E25E4A42-6DB2-C22C-FCEA-32B2700DAC76}"/>
          </ac:cxnSpMkLst>
        </pc:cxnChg>
        <pc:cxnChg chg="mod">
          <ac:chgData name="Rui Cao" userId="a6960595-96e6-47d6-a8d8-833995379cc8" providerId="ADAL" clId="{70CDC697-6494-4D0F-A62D-5F4C6ABAD3C7}" dt="2024-05-11T17:15:05.541" v="346" actId="571"/>
          <ac:cxnSpMkLst>
            <pc:docMk/>
            <pc:sldMk cId="3770409909" sldId="1468126820"/>
            <ac:cxnSpMk id="39" creationId="{E813FAB8-D009-0392-6807-3771252B14FB}"/>
          </ac:cxnSpMkLst>
        </pc:cxnChg>
        <pc:cxnChg chg="mod">
          <ac:chgData name="Rui Cao" userId="a6960595-96e6-47d6-a8d8-833995379cc8" providerId="ADAL" clId="{70CDC697-6494-4D0F-A62D-5F4C6ABAD3C7}" dt="2024-05-11T17:15:05.541" v="346" actId="571"/>
          <ac:cxnSpMkLst>
            <pc:docMk/>
            <pc:sldMk cId="3770409909" sldId="1468126820"/>
            <ac:cxnSpMk id="40" creationId="{E4B274A3-6EA6-6D38-5768-ED8A402BDB6E}"/>
          </ac:cxnSpMkLst>
        </pc:cxnChg>
        <pc:cxnChg chg="del mod">
          <ac:chgData name="Rui Cao" userId="a6960595-96e6-47d6-a8d8-833995379cc8" providerId="ADAL" clId="{70CDC697-6494-4D0F-A62D-5F4C6ABAD3C7}" dt="2024-05-11T17:15:18.819" v="356" actId="478"/>
          <ac:cxnSpMkLst>
            <pc:docMk/>
            <pc:sldMk cId="3770409909" sldId="1468126820"/>
            <ac:cxnSpMk id="41" creationId="{696AD539-1070-DB4F-C745-BAECA67AFCAC}"/>
          </ac:cxnSpMkLst>
        </pc:cxnChg>
        <pc:cxnChg chg="mod">
          <ac:chgData name="Rui Cao" userId="a6960595-96e6-47d6-a8d8-833995379cc8" providerId="ADAL" clId="{70CDC697-6494-4D0F-A62D-5F4C6ABAD3C7}" dt="2024-05-11T21:34:34.365" v="854" actId="14100"/>
          <ac:cxnSpMkLst>
            <pc:docMk/>
            <pc:sldMk cId="3770409909" sldId="1468126820"/>
            <ac:cxnSpMk id="45" creationId="{8A53C831-535E-E7EB-1A92-B09A1C8AB030}"/>
          </ac:cxnSpMkLst>
        </pc:cxnChg>
        <pc:cxnChg chg="mod">
          <ac:chgData name="Rui Cao" userId="a6960595-96e6-47d6-a8d8-833995379cc8" providerId="ADAL" clId="{70CDC697-6494-4D0F-A62D-5F4C6ABAD3C7}" dt="2024-05-11T21:34:56.103" v="861" actId="14100"/>
          <ac:cxnSpMkLst>
            <pc:docMk/>
            <pc:sldMk cId="3770409909" sldId="1468126820"/>
            <ac:cxnSpMk id="46" creationId="{A2CE30C1-4C6C-DDCB-94E4-9D7DDD3A0513}"/>
          </ac:cxnSpMkLst>
        </pc:cxnChg>
        <pc:cxnChg chg="del mod">
          <ac:chgData name="Rui Cao" userId="a6960595-96e6-47d6-a8d8-833995379cc8" providerId="ADAL" clId="{70CDC697-6494-4D0F-A62D-5F4C6ABAD3C7}" dt="2024-05-11T17:15:30.019" v="358" actId="478"/>
          <ac:cxnSpMkLst>
            <pc:docMk/>
            <pc:sldMk cId="3770409909" sldId="1468126820"/>
            <ac:cxnSpMk id="47" creationId="{E7DF42B7-6C5E-299E-A5CD-20CA02663007}"/>
          </ac:cxnSpMkLst>
        </pc:cxnChg>
        <pc:cxnChg chg="mod">
          <ac:chgData name="Rui Cao" userId="a6960595-96e6-47d6-a8d8-833995379cc8" providerId="ADAL" clId="{70CDC697-6494-4D0F-A62D-5F4C6ABAD3C7}" dt="2024-05-11T21:34:56.103" v="861" actId="14100"/>
          <ac:cxnSpMkLst>
            <pc:docMk/>
            <pc:sldMk cId="3770409909" sldId="1468126820"/>
            <ac:cxnSpMk id="49" creationId="{03B15E7D-813C-267F-9CEA-93EAF6C76070}"/>
          </ac:cxnSpMkLst>
        </pc:cxnChg>
        <pc:cxnChg chg="mod">
          <ac:chgData name="Rui Cao" userId="a6960595-96e6-47d6-a8d8-833995379cc8" providerId="ADAL" clId="{70CDC697-6494-4D0F-A62D-5F4C6ABAD3C7}" dt="2024-05-11T21:34:59.343" v="864" actId="1037"/>
          <ac:cxnSpMkLst>
            <pc:docMk/>
            <pc:sldMk cId="3770409909" sldId="1468126820"/>
            <ac:cxnSpMk id="50" creationId="{18CE5706-73BD-A9EC-E5BA-1C2EEC34EB59}"/>
          </ac:cxnSpMkLst>
        </pc:cxnChg>
        <pc:cxnChg chg="mod">
          <ac:chgData name="Rui Cao" userId="a6960595-96e6-47d6-a8d8-833995379cc8" providerId="ADAL" clId="{70CDC697-6494-4D0F-A62D-5F4C6ABAD3C7}" dt="2024-05-11T21:35:29.825" v="877" actId="1035"/>
          <ac:cxnSpMkLst>
            <pc:docMk/>
            <pc:sldMk cId="3770409909" sldId="1468126820"/>
            <ac:cxnSpMk id="52" creationId="{11DF6E7B-0C40-7AD0-4E8E-D3FBBE71AA66}"/>
          </ac:cxnSpMkLst>
        </pc:cxnChg>
        <pc:cxnChg chg="mod">
          <ac:chgData name="Rui Cao" userId="a6960595-96e6-47d6-a8d8-833995379cc8" providerId="ADAL" clId="{70CDC697-6494-4D0F-A62D-5F4C6ABAD3C7}" dt="2024-05-11T21:36:07.831" v="897" actId="1037"/>
          <ac:cxnSpMkLst>
            <pc:docMk/>
            <pc:sldMk cId="3770409909" sldId="1468126820"/>
            <ac:cxnSpMk id="53" creationId="{296BE3C4-503A-2BF0-5F17-7CDD6B524B7E}"/>
          </ac:cxnSpMkLst>
        </pc:cxnChg>
        <pc:cxnChg chg="mod">
          <ac:chgData name="Rui Cao" userId="a6960595-96e6-47d6-a8d8-833995379cc8" providerId="ADAL" clId="{70CDC697-6494-4D0F-A62D-5F4C6ABAD3C7}" dt="2024-05-11T21:36:07.831" v="897" actId="1037"/>
          <ac:cxnSpMkLst>
            <pc:docMk/>
            <pc:sldMk cId="3770409909" sldId="1468126820"/>
            <ac:cxnSpMk id="55" creationId="{55AD8DD2-02A9-2B05-D2BD-EEFA8D45536D}"/>
          </ac:cxnSpMkLst>
        </pc:cxnChg>
        <pc:cxnChg chg="mod">
          <ac:chgData name="Rui Cao" userId="a6960595-96e6-47d6-a8d8-833995379cc8" providerId="ADAL" clId="{70CDC697-6494-4D0F-A62D-5F4C6ABAD3C7}" dt="2024-05-11T21:36:07.831" v="897" actId="1037"/>
          <ac:cxnSpMkLst>
            <pc:docMk/>
            <pc:sldMk cId="3770409909" sldId="1468126820"/>
            <ac:cxnSpMk id="56" creationId="{8A4D2126-618F-0A30-C461-B962DFCC53B6}"/>
          </ac:cxnSpMkLst>
        </pc:cxnChg>
        <pc:cxnChg chg="add mod">
          <ac:chgData name="Rui Cao" userId="a6960595-96e6-47d6-a8d8-833995379cc8" providerId="ADAL" clId="{70CDC697-6494-4D0F-A62D-5F4C6ABAD3C7}" dt="2024-05-11T21:35:58.515" v="891" actId="1037"/>
          <ac:cxnSpMkLst>
            <pc:docMk/>
            <pc:sldMk cId="3770409909" sldId="1468126820"/>
            <ac:cxnSpMk id="69" creationId="{5162578F-D000-8E40-2144-BDF6FD5A4CFB}"/>
          </ac:cxnSpMkLst>
        </pc:cxnChg>
      </pc:sldChg>
      <pc:sldChg chg="del">
        <pc:chgData name="Rui Cao" userId="a6960595-96e6-47d6-a8d8-833995379cc8" providerId="ADAL" clId="{70CDC697-6494-4D0F-A62D-5F4C6ABAD3C7}" dt="2024-05-11T22:30:40.788" v="3981" actId="47"/>
        <pc:sldMkLst>
          <pc:docMk/>
          <pc:sldMk cId="2639740920" sldId="1468126821"/>
        </pc:sldMkLst>
      </pc:sldChg>
      <pc:sldChg chg="addSp modSp mod">
        <pc:chgData name="Rui Cao" userId="a6960595-96e6-47d6-a8d8-833995379cc8" providerId="ADAL" clId="{70CDC697-6494-4D0F-A62D-5F4C6ABAD3C7}" dt="2024-05-11T21:48:50.190" v="1607" actId="20577"/>
        <pc:sldMkLst>
          <pc:docMk/>
          <pc:sldMk cId="202631869" sldId="1468126824"/>
        </pc:sldMkLst>
        <pc:spChg chg="mod">
          <ac:chgData name="Rui Cao" userId="a6960595-96e6-47d6-a8d8-833995379cc8" providerId="ADAL" clId="{70CDC697-6494-4D0F-A62D-5F4C6ABAD3C7}" dt="2024-05-11T21:48:50.190" v="1607" actId="20577"/>
          <ac:spMkLst>
            <pc:docMk/>
            <pc:sldMk cId="202631869" sldId="1468126824"/>
            <ac:spMk id="2" creationId="{A0946009-F39B-0DEE-4F43-4E03007FCAB5}"/>
          </ac:spMkLst>
        </pc:spChg>
        <pc:spChg chg="mod">
          <ac:chgData name="Rui Cao" userId="a6960595-96e6-47d6-a8d8-833995379cc8" providerId="ADAL" clId="{70CDC697-6494-4D0F-A62D-5F4C6ABAD3C7}" dt="2024-05-11T21:47:41.066" v="1560" actId="14100"/>
          <ac:spMkLst>
            <pc:docMk/>
            <pc:sldMk cId="202631869" sldId="1468126824"/>
            <ac:spMk id="3" creationId="{25E75D1A-16C4-67AD-2BAF-ADB031C2C4F7}"/>
          </ac:spMkLst>
        </pc:spChg>
        <pc:picChg chg="add mod">
          <ac:chgData name="Rui Cao" userId="a6960595-96e6-47d6-a8d8-833995379cc8" providerId="ADAL" clId="{70CDC697-6494-4D0F-A62D-5F4C6ABAD3C7}" dt="2024-05-11T21:44:38.474" v="1412" actId="1076"/>
          <ac:picMkLst>
            <pc:docMk/>
            <pc:sldMk cId="202631869" sldId="1468126824"/>
            <ac:picMk id="7" creationId="{2427FC71-7FA7-4FEE-81BC-7D6DDADD9912}"/>
          </ac:picMkLst>
        </pc:picChg>
        <pc:picChg chg="add mod">
          <ac:chgData name="Rui Cao" userId="a6960595-96e6-47d6-a8d8-833995379cc8" providerId="ADAL" clId="{70CDC697-6494-4D0F-A62D-5F4C6ABAD3C7}" dt="2024-05-11T21:44:45.293" v="1414" actId="14100"/>
          <ac:picMkLst>
            <pc:docMk/>
            <pc:sldMk cId="202631869" sldId="1468126824"/>
            <ac:picMk id="8" creationId="{B0CE7A69-3A5F-0999-4D88-8223B22FB9A5}"/>
          </ac:picMkLst>
        </pc:picChg>
      </pc:sldChg>
      <pc:sldChg chg="del">
        <pc:chgData name="Rui Cao" userId="a6960595-96e6-47d6-a8d8-833995379cc8" providerId="ADAL" clId="{70CDC697-6494-4D0F-A62D-5F4C6ABAD3C7}" dt="2024-05-11T17:21:34.893" v="617" actId="47"/>
        <pc:sldMkLst>
          <pc:docMk/>
          <pc:sldMk cId="3164101114" sldId="1468126825"/>
        </pc:sldMkLst>
      </pc:sldChg>
      <pc:sldChg chg="addSp delSp modSp mod">
        <pc:chgData name="Rui Cao" userId="a6960595-96e6-47d6-a8d8-833995379cc8" providerId="ADAL" clId="{70CDC697-6494-4D0F-A62D-5F4C6ABAD3C7}" dt="2024-05-11T22:57:03.506" v="4018" actId="14100"/>
        <pc:sldMkLst>
          <pc:docMk/>
          <pc:sldMk cId="2582539764" sldId="1468126826"/>
        </pc:sldMkLst>
        <pc:spChg chg="mod">
          <ac:chgData name="Rui Cao" userId="a6960595-96e6-47d6-a8d8-833995379cc8" providerId="ADAL" clId="{70CDC697-6494-4D0F-A62D-5F4C6ABAD3C7}" dt="2024-05-11T22:57:03.506" v="4018" actId="14100"/>
          <ac:spMkLst>
            <pc:docMk/>
            <pc:sldMk cId="2582539764" sldId="1468126826"/>
            <ac:spMk id="3" creationId="{EAD01C0C-F5F8-637A-46FF-2A77F9EDEE3F}"/>
          </ac:spMkLst>
        </pc:spChg>
        <pc:spChg chg="add del">
          <ac:chgData name="Rui Cao" userId="a6960595-96e6-47d6-a8d8-833995379cc8" providerId="ADAL" clId="{70CDC697-6494-4D0F-A62D-5F4C6ABAD3C7}" dt="2024-05-11T22:55:30.737" v="3984" actId="22"/>
          <ac:spMkLst>
            <pc:docMk/>
            <pc:sldMk cId="2582539764" sldId="1468126826"/>
            <ac:spMk id="8" creationId="{37537124-D240-397A-86D4-8030FDE5F387}"/>
          </ac:spMkLst>
        </pc:spChg>
        <pc:picChg chg="del">
          <ac:chgData name="Rui Cao" userId="a6960595-96e6-47d6-a8d8-833995379cc8" providerId="ADAL" clId="{70CDC697-6494-4D0F-A62D-5F4C6ABAD3C7}" dt="2024-05-11T22:55:17.184" v="3982" actId="478"/>
          <ac:picMkLst>
            <pc:docMk/>
            <pc:sldMk cId="2582539764" sldId="1468126826"/>
            <ac:picMk id="10" creationId="{CB50F9DC-5089-7958-5547-A8003B735C5E}"/>
          </ac:picMkLst>
        </pc:picChg>
        <pc:picChg chg="add mod">
          <ac:chgData name="Rui Cao" userId="a6960595-96e6-47d6-a8d8-833995379cc8" providerId="ADAL" clId="{70CDC697-6494-4D0F-A62D-5F4C6ABAD3C7}" dt="2024-05-11T22:56:09.761" v="3990" actId="1076"/>
          <ac:picMkLst>
            <pc:docMk/>
            <pc:sldMk cId="2582539764" sldId="1468126826"/>
            <ac:picMk id="11" creationId="{A684A294-671D-E40F-5E89-0616ED82508F}"/>
          </ac:picMkLst>
        </pc:picChg>
        <pc:picChg chg="del">
          <ac:chgData name="Rui Cao" userId="a6960595-96e6-47d6-a8d8-833995379cc8" providerId="ADAL" clId="{70CDC697-6494-4D0F-A62D-5F4C6ABAD3C7}" dt="2024-05-11T22:55:17.184" v="3982" actId="478"/>
          <ac:picMkLst>
            <pc:docMk/>
            <pc:sldMk cId="2582539764" sldId="1468126826"/>
            <ac:picMk id="12" creationId="{1CD766AE-5DBD-1BE2-041E-9A92F2B50497}"/>
          </ac:picMkLst>
        </pc:picChg>
        <pc:picChg chg="add mod">
          <ac:chgData name="Rui Cao" userId="a6960595-96e6-47d6-a8d8-833995379cc8" providerId="ADAL" clId="{70CDC697-6494-4D0F-A62D-5F4C6ABAD3C7}" dt="2024-05-11T22:56:09.761" v="3990" actId="1076"/>
          <ac:picMkLst>
            <pc:docMk/>
            <pc:sldMk cId="2582539764" sldId="1468126826"/>
            <ac:picMk id="14" creationId="{73C2A0C6-404D-0F7B-4D58-687DBDC0EF69}"/>
          </ac:picMkLst>
        </pc:picChg>
      </pc:sldChg>
      <pc:sldChg chg="modSp add del mod ord">
        <pc:chgData name="Rui Cao" userId="a6960595-96e6-47d6-a8d8-833995379cc8" providerId="ADAL" clId="{70CDC697-6494-4D0F-A62D-5F4C6ABAD3C7}" dt="2024-05-11T17:28:14.986" v="687" actId="47"/>
        <pc:sldMkLst>
          <pc:docMk/>
          <pc:sldMk cId="2229733740" sldId="1468126827"/>
        </pc:sldMkLst>
        <pc:spChg chg="mod">
          <ac:chgData name="Rui Cao" userId="a6960595-96e6-47d6-a8d8-833995379cc8" providerId="ADAL" clId="{70CDC697-6494-4D0F-A62D-5F4C6ABAD3C7}" dt="2024-05-11T17:28:06.998" v="685" actId="6549"/>
          <ac:spMkLst>
            <pc:docMk/>
            <pc:sldMk cId="2229733740" sldId="1468126827"/>
            <ac:spMk id="3" creationId="{25E75D1A-16C4-67AD-2BAF-ADB031C2C4F7}"/>
          </ac:spMkLst>
        </pc:spChg>
      </pc:sldChg>
      <pc:sldChg chg="addSp delSp modSp add mod ord">
        <pc:chgData name="Rui Cao" userId="a6960595-96e6-47d6-a8d8-833995379cc8" providerId="ADAL" clId="{70CDC697-6494-4D0F-A62D-5F4C6ABAD3C7}" dt="2024-05-12T05:12:47.604" v="4306" actId="14100"/>
        <pc:sldMkLst>
          <pc:docMk/>
          <pc:sldMk cId="3702569953" sldId="1468126827"/>
        </pc:sldMkLst>
        <pc:spChg chg="mod">
          <ac:chgData name="Rui Cao" userId="a6960595-96e6-47d6-a8d8-833995379cc8" providerId="ADAL" clId="{70CDC697-6494-4D0F-A62D-5F4C6ABAD3C7}" dt="2024-05-11T21:53:46.869" v="1738" actId="20577"/>
          <ac:spMkLst>
            <pc:docMk/>
            <pc:sldMk cId="3702569953" sldId="1468126827"/>
            <ac:spMk id="2" creationId="{A0946009-F39B-0DEE-4F43-4E03007FCAB5}"/>
          </ac:spMkLst>
        </pc:spChg>
        <pc:spChg chg="mod">
          <ac:chgData name="Rui Cao" userId="a6960595-96e6-47d6-a8d8-833995379cc8" providerId="ADAL" clId="{70CDC697-6494-4D0F-A62D-5F4C6ABAD3C7}" dt="2024-05-12T05:12:47.604" v="4306" actId="14100"/>
          <ac:spMkLst>
            <pc:docMk/>
            <pc:sldMk cId="3702569953" sldId="1468126827"/>
            <ac:spMk id="3" creationId="{25E75D1A-16C4-67AD-2BAF-ADB031C2C4F7}"/>
          </ac:spMkLst>
        </pc:spChg>
        <pc:spChg chg="add mod">
          <ac:chgData name="Rui Cao" userId="a6960595-96e6-47d6-a8d8-833995379cc8" providerId="ADAL" clId="{70CDC697-6494-4D0F-A62D-5F4C6ABAD3C7}" dt="2024-05-11T22:13:33.120" v="2769" actId="14100"/>
          <ac:spMkLst>
            <pc:docMk/>
            <pc:sldMk cId="3702569953" sldId="1468126827"/>
            <ac:spMk id="10" creationId="{E106D9A9-E515-8786-1C33-F8B8D8FB9F5B}"/>
          </ac:spMkLst>
        </pc:spChg>
        <pc:spChg chg="add mod">
          <ac:chgData name="Rui Cao" userId="a6960595-96e6-47d6-a8d8-833995379cc8" providerId="ADAL" clId="{70CDC697-6494-4D0F-A62D-5F4C6ABAD3C7}" dt="2024-05-11T22:13:36.185" v="2770" actId="1076"/>
          <ac:spMkLst>
            <pc:docMk/>
            <pc:sldMk cId="3702569953" sldId="1468126827"/>
            <ac:spMk id="11" creationId="{8A0FEB4A-4F73-649E-C35C-8A5F3C4C7467}"/>
          </ac:spMkLst>
        </pc:spChg>
        <pc:graphicFrameChg chg="add mod modGraphic">
          <ac:chgData name="Rui Cao" userId="a6960595-96e6-47d6-a8d8-833995379cc8" providerId="ADAL" clId="{70CDC697-6494-4D0F-A62D-5F4C6ABAD3C7}" dt="2024-05-12T05:12:37.343" v="4304" actId="14100"/>
          <ac:graphicFrameMkLst>
            <pc:docMk/>
            <pc:sldMk cId="3702569953" sldId="1468126827"/>
            <ac:graphicFrameMk id="9" creationId="{2314C8B0-DCC7-1EA4-AE72-7D1E8C55F308}"/>
          </ac:graphicFrameMkLst>
        </pc:graphicFrameChg>
        <pc:picChg chg="del">
          <ac:chgData name="Rui Cao" userId="a6960595-96e6-47d6-a8d8-833995379cc8" providerId="ADAL" clId="{70CDC697-6494-4D0F-A62D-5F4C6ABAD3C7}" dt="2024-05-11T21:48:23.482" v="1582" actId="478"/>
          <ac:picMkLst>
            <pc:docMk/>
            <pc:sldMk cId="3702569953" sldId="1468126827"/>
            <ac:picMk id="7" creationId="{2427FC71-7FA7-4FEE-81BC-7D6DDADD9912}"/>
          </ac:picMkLst>
        </pc:picChg>
        <pc:picChg chg="del">
          <ac:chgData name="Rui Cao" userId="a6960595-96e6-47d6-a8d8-833995379cc8" providerId="ADAL" clId="{70CDC697-6494-4D0F-A62D-5F4C6ABAD3C7}" dt="2024-05-11T21:48:23.893" v="1583" actId="478"/>
          <ac:picMkLst>
            <pc:docMk/>
            <pc:sldMk cId="3702569953" sldId="1468126827"/>
            <ac:picMk id="8" creationId="{B0CE7A69-3A5F-0999-4D88-8223B22FB9A5}"/>
          </ac:picMkLst>
        </pc:picChg>
      </pc:sldChg>
      <pc:sldChg chg="delSp modSp add mod ord">
        <pc:chgData name="Rui Cao" userId="a6960595-96e6-47d6-a8d8-833995379cc8" providerId="ADAL" clId="{70CDC697-6494-4D0F-A62D-5F4C6ABAD3C7}" dt="2024-05-12T05:08:28.705" v="4053" actId="20577"/>
        <pc:sldMkLst>
          <pc:docMk/>
          <pc:sldMk cId="3151461559" sldId="1468126828"/>
        </pc:sldMkLst>
        <pc:spChg chg="mod">
          <ac:chgData name="Rui Cao" userId="a6960595-96e6-47d6-a8d8-833995379cc8" providerId="ADAL" clId="{70CDC697-6494-4D0F-A62D-5F4C6ABAD3C7}" dt="2024-05-11T22:14:19.674" v="2806" actId="20577"/>
          <ac:spMkLst>
            <pc:docMk/>
            <pc:sldMk cId="3151461559" sldId="1468126828"/>
            <ac:spMk id="2" creationId="{A0946009-F39B-0DEE-4F43-4E03007FCAB5}"/>
          </ac:spMkLst>
        </pc:spChg>
        <pc:spChg chg="mod">
          <ac:chgData name="Rui Cao" userId="a6960595-96e6-47d6-a8d8-833995379cc8" providerId="ADAL" clId="{70CDC697-6494-4D0F-A62D-5F4C6ABAD3C7}" dt="2024-05-12T05:08:28.705" v="4053" actId="20577"/>
          <ac:spMkLst>
            <pc:docMk/>
            <pc:sldMk cId="3151461559" sldId="1468126828"/>
            <ac:spMk id="3" creationId="{25E75D1A-16C4-67AD-2BAF-ADB031C2C4F7}"/>
          </ac:spMkLst>
        </pc:spChg>
        <pc:spChg chg="del mod">
          <ac:chgData name="Rui Cao" userId="a6960595-96e6-47d6-a8d8-833995379cc8" providerId="ADAL" clId="{70CDC697-6494-4D0F-A62D-5F4C6ABAD3C7}" dt="2024-05-11T22:21:37.673" v="3301" actId="478"/>
          <ac:spMkLst>
            <pc:docMk/>
            <pc:sldMk cId="3151461559" sldId="1468126828"/>
            <ac:spMk id="10" creationId="{E106D9A9-E515-8786-1C33-F8B8D8FB9F5B}"/>
          </ac:spMkLst>
        </pc:spChg>
        <pc:spChg chg="del mod">
          <ac:chgData name="Rui Cao" userId="a6960595-96e6-47d6-a8d8-833995379cc8" providerId="ADAL" clId="{70CDC697-6494-4D0F-A62D-5F4C6ABAD3C7}" dt="2024-05-11T22:21:35.912" v="3300" actId="478"/>
          <ac:spMkLst>
            <pc:docMk/>
            <pc:sldMk cId="3151461559" sldId="1468126828"/>
            <ac:spMk id="11" creationId="{8A0FEB4A-4F73-649E-C35C-8A5F3C4C7467}"/>
          </ac:spMkLst>
        </pc:spChg>
        <pc:graphicFrameChg chg="mod modGraphic">
          <ac:chgData name="Rui Cao" userId="a6960595-96e6-47d6-a8d8-833995379cc8" providerId="ADAL" clId="{70CDC697-6494-4D0F-A62D-5F4C6ABAD3C7}" dt="2024-05-11T22:21:40.566" v="3302" actId="1076"/>
          <ac:graphicFrameMkLst>
            <pc:docMk/>
            <pc:sldMk cId="3151461559" sldId="1468126828"/>
            <ac:graphicFrameMk id="9" creationId="{2314C8B0-DCC7-1EA4-AE72-7D1E8C55F308}"/>
          </ac:graphicFrameMkLst>
        </pc:graphicFrameChg>
      </pc:sldChg>
      <pc:sldChg chg="addSp delSp modSp add mod">
        <pc:chgData name="Rui Cao" userId="a6960595-96e6-47d6-a8d8-833995379cc8" providerId="ADAL" clId="{70CDC697-6494-4D0F-A62D-5F4C6ABAD3C7}" dt="2024-05-12T05:01:24.668" v="4041" actId="20577"/>
        <pc:sldMkLst>
          <pc:docMk/>
          <pc:sldMk cId="1515459262" sldId="1468126829"/>
        </pc:sldMkLst>
        <pc:spChg chg="mod">
          <ac:chgData name="Rui Cao" userId="a6960595-96e6-47d6-a8d8-833995379cc8" providerId="ADAL" clId="{70CDC697-6494-4D0F-A62D-5F4C6ABAD3C7}" dt="2024-05-12T05:01:24.668" v="4041" actId="20577"/>
          <ac:spMkLst>
            <pc:docMk/>
            <pc:sldMk cId="1515459262" sldId="1468126829"/>
            <ac:spMk id="3" creationId="{EAD01C0C-F5F8-637A-46FF-2A77F9EDEE3F}"/>
          </ac:spMkLst>
        </pc:spChg>
        <pc:picChg chg="add del mod">
          <ac:chgData name="Rui Cao" userId="a6960595-96e6-47d6-a8d8-833995379cc8" providerId="ADAL" clId="{70CDC697-6494-4D0F-A62D-5F4C6ABAD3C7}" dt="2024-05-11T22:58:33.230" v="4023" actId="478"/>
          <ac:picMkLst>
            <pc:docMk/>
            <pc:sldMk cId="1515459262" sldId="1468126829"/>
            <ac:picMk id="8" creationId="{DCDF1161-DF3C-73BA-7B0E-26F137BC7995}"/>
          </ac:picMkLst>
        </pc:picChg>
        <pc:picChg chg="add mod">
          <ac:chgData name="Rui Cao" userId="a6960595-96e6-47d6-a8d8-833995379cc8" providerId="ADAL" clId="{70CDC697-6494-4D0F-A62D-5F4C6ABAD3C7}" dt="2024-05-11T22:59:42.965" v="4030" actId="14100"/>
          <ac:picMkLst>
            <pc:docMk/>
            <pc:sldMk cId="1515459262" sldId="1468126829"/>
            <ac:picMk id="10" creationId="{50531ACC-ACC7-7101-5999-72A38241F653}"/>
          </ac:picMkLst>
        </pc:picChg>
        <pc:picChg chg="del">
          <ac:chgData name="Rui Cao" userId="a6960595-96e6-47d6-a8d8-833995379cc8" providerId="ADAL" clId="{70CDC697-6494-4D0F-A62D-5F4C6ABAD3C7}" dt="2024-05-11T22:58:10.309" v="4020" actId="478"/>
          <ac:picMkLst>
            <pc:docMk/>
            <pc:sldMk cId="1515459262" sldId="1468126829"/>
            <ac:picMk id="11" creationId="{A684A294-671D-E40F-5E89-0616ED82508F}"/>
          </ac:picMkLst>
        </pc:picChg>
        <pc:picChg chg="add mod">
          <ac:chgData name="Rui Cao" userId="a6960595-96e6-47d6-a8d8-833995379cc8" providerId="ADAL" clId="{70CDC697-6494-4D0F-A62D-5F4C6ABAD3C7}" dt="2024-05-11T22:59:44.832" v="4031" actId="1076"/>
          <ac:picMkLst>
            <pc:docMk/>
            <pc:sldMk cId="1515459262" sldId="1468126829"/>
            <ac:picMk id="13" creationId="{1EAD1D57-961A-A62D-4519-F1C6FF35E591}"/>
          </ac:picMkLst>
        </pc:picChg>
        <pc:picChg chg="del">
          <ac:chgData name="Rui Cao" userId="a6960595-96e6-47d6-a8d8-833995379cc8" providerId="ADAL" clId="{70CDC697-6494-4D0F-A62D-5F4C6ABAD3C7}" dt="2024-05-11T22:58:10.309" v="4020" actId="478"/>
          <ac:picMkLst>
            <pc:docMk/>
            <pc:sldMk cId="1515459262" sldId="1468126829"/>
            <ac:picMk id="14" creationId="{73C2A0C6-404D-0F7B-4D58-687DBDC0EF69}"/>
          </ac:picMkLst>
        </pc:picChg>
      </pc:sldChg>
      <pc:sldChg chg="modSp new mod">
        <pc:chgData name="Rui Cao" userId="a6960595-96e6-47d6-a8d8-833995379cc8" providerId="ADAL" clId="{70CDC697-6494-4D0F-A62D-5F4C6ABAD3C7}" dt="2024-05-13T05:25:31.616" v="4356" actId="20577"/>
        <pc:sldMkLst>
          <pc:docMk/>
          <pc:sldMk cId="2895851487" sldId="1468126830"/>
        </pc:sldMkLst>
        <pc:spChg chg="mod">
          <ac:chgData name="Rui Cao" userId="a6960595-96e6-47d6-a8d8-833995379cc8" providerId="ADAL" clId="{70CDC697-6494-4D0F-A62D-5F4C6ABAD3C7}" dt="2024-05-12T05:09:38.136" v="4058" actId="20577"/>
          <ac:spMkLst>
            <pc:docMk/>
            <pc:sldMk cId="2895851487" sldId="1468126830"/>
            <ac:spMk id="2" creationId="{6C08ABF8-C14C-ABCE-CED1-AD1B6C0F1175}"/>
          </ac:spMkLst>
        </pc:spChg>
        <pc:spChg chg="mod">
          <ac:chgData name="Rui Cao" userId="a6960595-96e6-47d6-a8d8-833995379cc8" providerId="ADAL" clId="{70CDC697-6494-4D0F-A62D-5F4C6ABAD3C7}" dt="2024-05-13T05:25:31.616" v="4356" actId="20577"/>
          <ac:spMkLst>
            <pc:docMk/>
            <pc:sldMk cId="2895851487" sldId="1468126830"/>
            <ac:spMk id="3" creationId="{FFC94F37-6112-C7A0-A9A5-FCEDDF97074B}"/>
          </ac:spMkLst>
        </pc:spChg>
      </pc:sldChg>
      <pc:sldMasterChg chg="modSp mod">
        <pc:chgData name="Rui Cao" userId="a6960595-96e6-47d6-a8d8-833995379cc8" providerId="ADAL" clId="{70CDC697-6494-4D0F-A62D-5F4C6ABAD3C7}" dt="2024-05-11T17:05:42.603" v="12" actId="20577"/>
        <pc:sldMasterMkLst>
          <pc:docMk/>
          <pc:sldMasterMk cId="0" sldId="2147483648"/>
        </pc:sldMasterMkLst>
        <pc:spChg chg="mod">
          <ac:chgData name="Rui Cao" userId="a6960595-96e6-47d6-a8d8-833995379cc8" providerId="ADAL" clId="{70CDC697-6494-4D0F-A62D-5F4C6ABAD3C7}" dt="2024-05-11T17:05:42.603" v="12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14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410200" y="64736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Rui Cao,</a:t>
            </a:r>
            <a:r>
              <a:rPr lang="en-GB" baseline="0" dirty="0"/>
              <a:t> Marvell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</a:t>
            </a: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0798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r0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2024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s1.org/standards/rfid/uhf-air-interface-protoco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/>
              <a:t>Close-range AMP WiFi Reader Feasibility Study</a:t>
            </a:r>
            <a:br>
              <a:rPr lang="en-US" sz="2800" dirty="0"/>
            </a:br>
            <a:r>
              <a:rPr lang="en-US" sz="2800" dirty="0"/>
              <a:t>Follow up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2024-05-09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68D365-2A0F-47EC-94D1-612E6EFAC2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01183" y="30480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A0BF2BB6-050F-41A6-8CE1-16F15AE655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112155"/>
              </p:ext>
            </p:extLst>
          </p:nvPr>
        </p:nvGraphicFramePr>
        <p:xfrm>
          <a:off x="1066800" y="3581400"/>
          <a:ext cx="7239000" cy="2822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62211" imgH="3187681" progId="Word.Document.8">
                  <p:embed/>
                </p:oleObj>
              </mc:Choice>
              <mc:Fallback>
                <p:oleObj name="Document" r:id="rId3" imgW="8162211" imgH="3187681" progId="Word.Document.8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A0BF2BB6-050F-41A6-8CE1-16F15AE655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81400"/>
                        <a:ext cx="7239000" cy="28225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A31C68-EF4B-4D0A-B31C-4D2B4D9EAD2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4B8AA-C3D6-48C6-BD7B-12D26FB38148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64D37-A160-4215-79C9-F448B590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US" dirty="0"/>
              <a:t>WiFi AMP tag reading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01C0C-F5F8-637A-46FF-2A77F9EDE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3" y="5387340"/>
            <a:ext cx="8370888" cy="1088073"/>
          </a:xfrm>
        </p:spPr>
        <p:txBody>
          <a:bodyPr/>
          <a:lstStyle/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0" dirty="0" err="1"/>
              <a:t>RxNF</a:t>
            </a:r>
            <a:r>
              <a:rPr lang="en-US" sz="1600" b="0" dirty="0"/>
              <a:t>=-</a:t>
            </a:r>
            <a:r>
              <a:rPr lang="en-US" sz="1600" dirty="0"/>
              <a:t>45</a:t>
            </a:r>
            <a:r>
              <a:rPr lang="en-US" sz="1600" b="0" dirty="0"/>
              <a:t>dBr, read a tag within ~22cm with 100,000 ppm;    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0" dirty="0" err="1"/>
              <a:t>RxNF</a:t>
            </a:r>
            <a:r>
              <a:rPr lang="en-US" sz="1600" b="0" dirty="0"/>
              <a:t>=-50dBr, read a tag within ~26cm with 100,000 ppm;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763E-DD97-A1A1-DADD-428E230EA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078D0-0F33-0552-CF74-9C8E625B213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7BC087-D52E-F01C-3710-2E7CE619909D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531ACC-ACC7-7101-5999-72A38241F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512166"/>
            <a:ext cx="4925599" cy="36941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AD1D57-961A-A62D-4519-F1C6FF35E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645" y="1512166"/>
            <a:ext cx="4925599" cy="36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59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6009-F39B-0DEE-4F43-4E03007F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 to Tag PPDU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75D1A-16C4-67AD-2BAF-ADB031C2C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458200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Reader to Tag communication,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OOK is the only modulation feasible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PPDU needs to coex with existing 802.11 devices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 reuse existing WUR PPDU or new PPDU with similar structure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u="sng" dirty="0"/>
              <a:t>Legacy preamble</a:t>
            </a:r>
            <a:r>
              <a:rPr lang="en-US" dirty="0"/>
              <a:t>: provides coex and compatibility with other WiFi devices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u="sng" dirty="0"/>
              <a:t>WUR/New preamble</a:t>
            </a:r>
            <a:r>
              <a:rPr lang="en-US" dirty="0"/>
              <a:t>: to sync with tag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u="sng" dirty="0"/>
              <a:t>Payload</a:t>
            </a:r>
            <a:r>
              <a:rPr lang="en-US" dirty="0"/>
              <a:t>: information to be programmed to the tag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Bit modulation can be similar to UHR Tag.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AF320-9AD8-8A26-C525-434293FB9A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0B612-4EBA-6959-8B80-8BD9AF1514AD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2BC319-3EAC-5A38-08FE-334C5CBF238C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314C8B0-DCC7-1EA4-AE72-7D1E8C55F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157962"/>
              </p:ext>
            </p:extLst>
          </p:nvPr>
        </p:nvGraphicFramePr>
        <p:xfrm>
          <a:off x="1144588" y="3847306"/>
          <a:ext cx="7466012" cy="5314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8906">
                  <a:extLst>
                    <a:ext uri="{9D8B030D-6E8A-4147-A177-3AD203B41FA5}">
                      <a16:colId xmlns:a16="http://schemas.microsoft.com/office/drawing/2014/main" val="331575176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52924118"/>
                    </a:ext>
                  </a:extLst>
                </a:gridCol>
                <a:gridCol w="4685506">
                  <a:extLst>
                    <a:ext uri="{9D8B030D-6E8A-4147-A177-3AD203B41FA5}">
                      <a16:colId xmlns:a16="http://schemas.microsoft.com/office/drawing/2014/main" val="40825464"/>
                    </a:ext>
                  </a:extLst>
                </a:gridCol>
              </a:tblGrid>
              <a:tr h="5314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Legacy preamble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WUR/New preamble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OOK modulated payload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8163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46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7"/>
            <a:ext cx="7770813" cy="106521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46015"/>
            <a:ext cx="7924800" cy="44007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Continue the evaluation of WiFi AMP reader performance considering the tag clock inaccuracy.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Tag reading is feasible, limitations in range for high ppm tag.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WiFi AMP reader carrier PPDU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Reuse existing 11b or OFDM PPDU: fully coex with existing WiFi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Redefine payload portion to support reading function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WiFi AMP reader to tag PPDU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Need to fully coex with existing WiFi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 reuse PPDU format similar to existing 11ba WUR PPDU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CCC7-9774-45DD-BD15-2F1E596C41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984D-81B4-49EA-8A8D-182B33B6313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52C546-A479-4FD0-814F-C124B55ECA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56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EBE4-1324-ECAA-1BA4-A407283B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0B4DE-2F2D-6F6E-A1C8-B940CA99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47321"/>
            <a:ext cx="8458200" cy="4113213"/>
          </a:xfrm>
        </p:spPr>
        <p:txBody>
          <a:bodyPr/>
          <a:lstStyle/>
          <a:p>
            <a:r>
              <a:rPr lang="en-US" dirty="0"/>
              <a:t>[1</a:t>
            </a:r>
            <a:r>
              <a:rPr lang="en-US"/>
              <a:t>] 11-23/2038, </a:t>
            </a:r>
            <a:r>
              <a:rPr lang="en-US" dirty="0"/>
              <a:t>Close Range AMP Backscattering in 2.4GHz</a:t>
            </a:r>
          </a:p>
          <a:p>
            <a:r>
              <a:rPr lang="en-US" dirty="0"/>
              <a:t>[2] 11-24/0537, close-range-backscattering-feasibility-study</a:t>
            </a:r>
          </a:p>
          <a:p>
            <a:r>
              <a:rPr lang="en-US" dirty="0"/>
              <a:t>[3]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EPC UHF Gen2 Air Interface Protocol | GS1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24862-E7CE-219A-BA13-86400622B3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2EEEF-809E-B007-8CD4-BBE985785E6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D8F56C-5A12-03C8-6BD5-8E458C83F35D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401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ABF8-C14C-ABCE-CED1-AD1B6C0F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94F37-6112-C7A0-A9A5-FCEDDF970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add the following text to 11bp SFD?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11bp defines MAC and PHY for close-range </a:t>
            </a:r>
            <a:r>
              <a:rPr lang="en-US" b="0"/>
              <a:t>backscattering communication with </a:t>
            </a:r>
            <a:r>
              <a:rPr lang="en-US" b="0" dirty="0"/>
              <a:t>co-located Tx and Rx.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BA641-7428-A197-371D-BD7AA2DF3F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769F6-9DCB-B7C2-176F-78B7BFE783C9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B89A6C-F8E5-FE8A-67FE-55A0B7173367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85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7"/>
            <a:ext cx="7770813" cy="106521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305800" cy="44007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performance of AMP close-range backscattering tag reader was evaluated [1], considering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Tag modulation noise, Tx waveform noise, Tx-Rx leakage noise floor, Rx ADC </a:t>
            </a:r>
            <a:r>
              <a:rPr lang="en-US" dirty="0" err="1"/>
              <a:t>bitwidth</a:t>
            </a:r>
            <a:r>
              <a:rPr lang="en-US" dirty="0"/>
              <a:t>, etc.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presentation,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Performance evaluation considering the clock inaccuracy of the tag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Discuss waveform/PPDU requirement for tag reading and writing.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CCC7-9774-45DD-BD15-2F1E596C41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2984D-81B4-49EA-8A8D-182B33B6313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52C546-A479-4FD0-814F-C124B55ECA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93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98129-67F6-E3BA-2D9B-21830202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Recap: use cases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3918C-3FCE-9853-0FD5-B77004278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67266"/>
            <a:ext cx="8229600" cy="15900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10’s of billions of AMP+UHF tags can be read with a mobile device?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UHF operation in sub-1GHz for 2B scenarios with 10+m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Consumer usage in 2.4GHz with WiFi device in close range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D51F6-637C-A3CE-14BA-4368BC8AC6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6C14A-C186-502A-BDE8-BF77E1CE9CE6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043AD6-6CC8-6137-ACCC-8431D6C3D217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348249-4FB0-9A90-F71E-6E206ADAE3EE}"/>
              </a:ext>
            </a:extLst>
          </p:cNvPr>
          <p:cNvGrpSpPr/>
          <p:nvPr/>
        </p:nvGrpSpPr>
        <p:grpSpPr>
          <a:xfrm>
            <a:off x="2320844" y="3062602"/>
            <a:ext cx="4048288" cy="3412811"/>
            <a:chOff x="1997852" y="2295177"/>
            <a:chExt cx="4883313" cy="41631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3C629B-7BF2-115B-3F8D-87634D259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86948" y="5059049"/>
              <a:ext cx="932547" cy="979387"/>
            </a:xfrm>
            <a:prstGeom prst="rect">
              <a:avLst/>
            </a:prstGeom>
          </p:spPr>
        </p:pic>
        <p:pic>
          <p:nvPicPr>
            <p:cNvPr id="8" name="Picture 4" descr="Clothes Icon Vector Art, Icons, and Graphics for Free Download">
              <a:extLst>
                <a:ext uri="{FF2B5EF4-FFF2-40B4-BE49-F238E27FC236}">
                  <a16:creationId xmlns:a16="http://schemas.microsoft.com/office/drawing/2014/main" id="{75C76CCB-5CB6-E33A-054F-A8425D549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821" y="2670316"/>
              <a:ext cx="1167517" cy="1167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Bottle - Free icons">
              <a:extLst>
                <a:ext uri="{FF2B5EF4-FFF2-40B4-BE49-F238E27FC236}">
                  <a16:creationId xmlns:a16="http://schemas.microsoft.com/office/drawing/2014/main" id="{081F4CB2-3FED-E756-7C5A-E0A6A8518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903" y="2340294"/>
              <a:ext cx="822832" cy="82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Tag Flight Baggage Luggage Svg Png Icon Free Download (#571343) -  OnlineWebFonts.COM">
              <a:extLst>
                <a:ext uri="{FF2B5EF4-FFF2-40B4-BE49-F238E27FC236}">
                  <a16:creationId xmlns:a16="http://schemas.microsoft.com/office/drawing/2014/main" id="{73053F58-84BC-65D0-9E84-7C75EBFC7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0390">
              <a:off x="5298666" y="2694154"/>
              <a:ext cx="455516" cy="888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Aircraft baggage, airport, baggage, baggage handling system, suitcase icon  - Download on Iconfinder">
              <a:extLst>
                <a:ext uri="{FF2B5EF4-FFF2-40B4-BE49-F238E27FC236}">
                  <a16:creationId xmlns:a16="http://schemas.microsoft.com/office/drawing/2014/main" id="{12835A4C-2CA5-A098-CE10-83226BA6CA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755"/>
            <a:stretch/>
          </p:blipFill>
          <p:spPr bwMode="auto">
            <a:xfrm>
              <a:off x="5541918" y="2295177"/>
              <a:ext cx="1339247" cy="99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Pharmacy icon PNG and SVG Vector Free Download">
              <a:extLst>
                <a:ext uri="{FF2B5EF4-FFF2-40B4-BE49-F238E27FC236}">
                  <a16:creationId xmlns:a16="http://schemas.microsoft.com/office/drawing/2014/main" id="{F8B594FA-E0E6-4C59-981A-4F07E9AE6B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651" y="3756167"/>
              <a:ext cx="979862" cy="1056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wifi waves">
              <a:extLst>
                <a:ext uri="{FF2B5EF4-FFF2-40B4-BE49-F238E27FC236}">
                  <a16:creationId xmlns:a16="http://schemas.microsoft.com/office/drawing/2014/main" id="{DE8BD680-ACCD-B3D5-477E-32ECAB1248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61367">
              <a:off x="2866600" y="3298984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wifi waves">
              <a:extLst>
                <a:ext uri="{FF2B5EF4-FFF2-40B4-BE49-F238E27FC236}">
                  <a16:creationId xmlns:a16="http://schemas.microsoft.com/office/drawing/2014/main" id="{AB9560CC-AA3A-A7D4-0BA5-FBDECE3DB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004776">
              <a:off x="4023496" y="2837673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6" descr="wifi waves">
              <a:extLst>
                <a:ext uri="{FF2B5EF4-FFF2-40B4-BE49-F238E27FC236}">
                  <a16:creationId xmlns:a16="http://schemas.microsoft.com/office/drawing/2014/main" id="{39D8E580-99EA-6DE0-53CB-0409AEDBC7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848980">
              <a:off x="4872224" y="3161787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 descr="wifi waves">
              <a:extLst>
                <a:ext uri="{FF2B5EF4-FFF2-40B4-BE49-F238E27FC236}">
                  <a16:creationId xmlns:a16="http://schemas.microsoft.com/office/drawing/2014/main" id="{137279A1-E3B6-49D5-2660-18AC49B19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354897" y="4048125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8" descr="237,497 Parcel Icon Images, Stock Photos &amp; Vectors | Shutterstock">
              <a:extLst>
                <a:ext uri="{FF2B5EF4-FFF2-40B4-BE49-F238E27FC236}">
                  <a16:creationId xmlns:a16="http://schemas.microsoft.com/office/drawing/2014/main" id="{1CBDC074-6550-C875-637B-B81480C3C5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20" t="19518" r="25393" b="24867"/>
            <a:stretch/>
          </p:blipFill>
          <p:spPr bwMode="auto">
            <a:xfrm>
              <a:off x="1997852" y="3945725"/>
              <a:ext cx="808727" cy="957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6" descr="wifi waves">
              <a:extLst>
                <a:ext uri="{FF2B5EF4-FFF2-40B4-BE49-F238E27FC236}">
                  <a16:creationId xmlns:a16="http://schemas.microsoft.com/office/drawing/2014/main" id="{EC45CA02-BA70-3AAA-93FD-3EDCAAA92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26992">
              <a:off x="2581797" y="4170541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ED41D4E-A16B-BB16-5F14-A24C8D5F3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grayscl/>
            </a:blip>
            <a:stretch>
              <a:fillRect/>
            </a:stretch>
          </p:blipFill>
          <p:spPr>
            <a:xfrm>
              <a:off x="2027652" y="5162583"/>
              <a:ext cx="1314192" cy="105337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A7EADEA-18A9-BA43-9F55-2F880F5467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6254" t="9066" r="25050" b="5200"/>
            <a:stretch/>
          </p:blipFill>
          <p:spPr>
            <a:xfrm>
              <a:off x="3087517" y="3427602"/>
              <a:ext cx="2301236" cy="234646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Picture 16" descr="wifi waves">
              <a:extLst>
                <a:ext uri="{FF2B5EF4-FFF2-40B4-BE49-F238E27FC236}">
                  <a16:creationId xmlns:a16="http://schemas.microsoft.com/office/drawing/2014/main" id="{8DC4A31B-ADE8-3A47-9E7B-9A8D3CC63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16811">
              <a:off x="2800885" y="5194627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wifi waves">
              <a:extLst>
                <a:ext uri="{FF2B5EF4-FFF2-40B4-BE49-F238E27FC236}">
                  <a16:creationId xmlns:a16="http://schemas.microsoft.com/office/drawing/2014/main" id="{19F8ED82-5035-93EA-FFBF-2167FFC0C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04054">
              <a:off x="5151551" y="5223457"/>
              <a:ext cx="552662" cy="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2F74F2-E93C-D6FE-16E4-9C928426AB05}"/>
                </a:ext>
              </a:extLst>
            </p:cNvPr>
            <p:cNvSpPr txBox="1"/>
            <p:nvPr/>
          </p:nvSpPr>
          <p:spPr>
            <a:xfrm>
              <a:off x="2588357" y="6123423"/>
              <a:ext cx="3501269" cy="334884"/>
            </a:xfrm>
            <a:prstGeom prst="rect">
              <a:avLst/>
            </a:prstGeom>
            <a:noFill/>
          </p:spPr>
          <p:txBody>
            <a:bodyPr wrap="none" lIns="68580" tIns="34290" rIns="68580" rtlCol="0" anchor="t">
              <a:noAutofit/>
            </a:bodyPr>
            <a:lstStyle/>
            <a:p>
              <a:pPr algn="ctr"/>
              <a:r>
                <a:rPr lang="en-US" sz="1200" b="1" i="1" dirty="0">
                  <a:solidFill>
                    <a:schemeClr val="tx1"/>
                  </a:solidFill>
                </a:rPr>
                <a:t>Read range requirement: 5~10cm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879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2D72-D465-84D8-73A0-13D912CD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Recap: </a:t>
            </a:r>
            <a:r>
              <a:rPr lang="en-US" dirty="0"/>
              <a:t>WiFi AMP Tag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100F2-F1F0-3C71-6C9E-551960ACD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317096"/>
            <a:ext cx="8229599" cy="2007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WiFi reader: WiFi transceiver with 2+ antennas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set of antennas send reading energizer/carrier signal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Second set of antennas decode the backscattered tag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FB735-B7FB-FAA1-441A-6826DFADF4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C826F-7204-1921-C7A5-8659D505EFD4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BEF28E-AC15-A803-38E7-80F42A2CE722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DEE6E4-A708-13D8-64F1-99EE63FA2813}"/>
              </a:ext>
            </a:extLst>
          </p:cNvPr>
          <p:cNvGrpSpPr/>
          <p:nvPr/>
        </p:nvGrpSpPr>
        <p:grpSpPr>
          <a:xfrm>
            <a:off x="1256984" y="1751013"/>
            <a:ext cx="6756577" cy="2158317"/>
            <a:chOff x="1256984" y="1751013"/>
            <a:chExt cx="6756577" cy="2158317"/>
          </a:xfrm>
        </p:grpSpPr>
        <p:sp>
          <p:nvSpPr>
            <p:cNvPr id="9" name="Arrow: Curved Down 8">
              <a:extLst>
                <a:ext uri="{FF2B5EF4-FFF2-40B4-BE49-F238E27FC236}">
                  <a16:creationId xmlns:a16="http://schemas.microsoft.com/office/drawing/2014/main" id="{35F47190-4414-AEC5-A0B0-9E9BFD68B91C}"/>
                </a:ext>
              </a:extLst>
            </p:cNvPr>
            <p:cNvSpPr/>
            <p:nvPr/>
          </p:nvSpPr>
          <p:spPr bwMode="auto">
            <a:xfrm rot="5400000">
              <a:off x="3260985" y="2663051"/>
              <a:ext cx="1320926" cy="452129"/>
            </a:xfrm>
            <a:prstGeom prst="curvedDown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815541-6AF8-C622-E20E-AB6E9A410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9600" y="1830388"/>
              <a:ext cx="3593961" cy="207894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ADB2B5E-8B5F-EE11-242D-013672274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6984" y="1751013"/>
              <a:ext cx="2438400" cy="210670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42F5A5-3CA3-2EE3-36DC-436C1BEB2E0D}"/>
                </a:ext>
              </a:extLst>
            </p:cNvPr>
            <p:cNvSpPr txBox="1"/>
            <p:nvPr/>
          </p:nvSpPr>
          <p:spPr>
            <a:xfrm>
              <a:off x="1256984" y="1885508"/>
              <a:ext cx="16386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</a:rPr>
                <a:t>WiFi AMP reader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5ED7FA-CE77-0C49-DF0D-D11335E76CF1}"/>
                </a:ext>
              </a:extLst>
            </p:cNvPr>
            <p:cNvSpPr txBox="1"/>
            <p:nvPr/>
          </p:nvSpPr>
          <p:spPr>
            <a:xfrm>
              <a:off x="6400800" y="1978223"/>
              <a:ext cx="1524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AMP tag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225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41">
            <a:extLst>
              <a:ext uri="{FF2B5EF4-FFF2-40B4-BE49-F238E27FC236}">
                <a16:creationId xmlns:a16="http://schemas.microsoft.com/office/drawing/2014/main" id="{DD715675-F8CD-1029-A700-9F706EFC2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80317"/>
              </p:ext>
            </p:extLst>
          </p:nvPr>
        </p:nvGraphicFramePr>
        <p:xfrm>
          <a:off x="1414775" y="4726335"/>
          <a:ext cx="7332858" cy="1382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762">
                  <a:extLst>
                    <a:ext uri="{9D8B030D-6E8A-4147-A177-3AD203B41FA5}">
                      <a16:colId xmlns:a16="http://schemas.microsoft.com/office/drawing/2014/main" val="3649037606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3687453759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242021381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2582812071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1010897990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3499055458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745469527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3750178192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4067780847"/>
                    </a:ext>
                  </a:extLst>
                </a:gridCol>
              </a:tblGrid>
              <a:tr h="13820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5788662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7C4B7C6-B625-F1C9-D322-F4187581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82" y="554078"/>
            <a:ext cx="7770813" cy="1065213"/>
          </a:xfrm>
        </p:spPr>
        <p:txBody>
          <a:bodyPr/>
          <a:lstStyle/>
          <a:p>
            <a:r>
              <a:rPr lang="en-US" dirty="0"/>
              <a:t>WiFi Reader Rx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26A9F-1A8B-524B-1976-236EFA77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17" y="3571658"/>
            <a:ext cx="8471326" cy="90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Note: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/>
              <a:t>Power difference between leakage and backscattered signal is modeled into the channel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Backscattering modulation: OOK, </a:t>
            </a:r>
            <a:r>
              <a:rPr lang="en-US" sz="1600" b="1" dirty="0"/>
              <a:t>tag modulation clock has up to ~100k ppm</a:t>
            </a:r>
            <a:endParaRPr lang="en-US" sz="1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59952-F94F-FFA7-924F-27AC6F331B4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177470" y="6539887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E48C2-E53A-2889-6C82-949B55935B5D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294624" y="6507410"/>
            <a:ext cx="3184520" cy="180975"/>
          </a:xfrm>
        </p:spPr>
        <p:txBody>
          <a:bodyPr/>
          <a:lstStyle/>
          <a:p>
            <a:r>
              <a:rPr lang="en-GB" dirty="0"/>
              <a:t>Rui Cao, etc. (NXP)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FE3A758-71C0-7D3B-4AF6-5A5E51DD64C8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7E6FFB3-02DA-9CB7-E3D2-F8F7A0A1637B}"/>
                  </a:ext>
                </a:extLst>
              </p:cNvPr>
              <p:cNvSpPr txBox="1"/>
              <p:nvPr/>
            </p:nvSpPr>
            <p:spPr>
              <a:xfrm>
                <a:off x="1026439" y="2071151"/>
                <a:ext cx="745582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𝑙𝑘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𝑏𝑠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𝑏𝑠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7E6FFB3-02DA-9CB7-E3D2-F8F7A0A16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39" y="2071151"/>
                <a:ext cx="7455824" cy="385555"/>
              </a:xfrm>
              <a:prstGeom prst="rect">
                <a:avLst/>
              </a:prstGeom>
              <a:blipFill>
                <a:blip r:embed="rId2"/>
                <a:stretch>
                  <a:fillRect l="-491" b="-30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8AB2FCA8-9400-727D-97CE-E715A7F84CCF}"/>
              </a:ext>
            </a:extLst>
          </p:cNvPr>
          <p:cNvSpPr txBox="1"/>
          <p:nvPr/>
        </p:nvSpPr>
        <p:spPr>
          <a:xfrm>
            <a:off x="1407464" y="6131305"/>
            <a:ext cx="7038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dirty="0">
                <a:solidFill>
                  <a:schemeClr val="tx1"/>
                </a:solidFill>
              </a:rPr>
              <a:t>    0            0           1           0	  1	0            1            1             0            1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F730B0B0-687B-4A6C-F349-5756270B60CE}"/>
              </a:ext>
            </a:extLst>
          </p:cNvPr>
          <p:cNvSpPr txBox="1">
            <a:spLocks/>
          </p:cNvSpPr>
          <p:nvPr/>
        </p:nvSpPr>
        <p:spPr bwMode="auto">
          <a:xfrm>
            <a:off x="1823842" y="2796641"/>
            <a:ext cx="1243716" cy="531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600" b="0" kern="0" dirty="0"/>
              <a:t>transmitted waveform</a:t>
            </a:r>
          </a:p>
          <a:p>
            <a:pPr marL="0" indent="0"/>
            <a:r>
              <a:rPr lang="en-US" sz="1600" b="0" kern="0" dirty="0"/>
              <a:t>  </a:t>
            </a:r>
            <a:endParaRPr lang="en-US" sz="1200" kern="0" dirty="0"/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C17CD7F3-105E-B0A2-8844-8F1E2FF58F11}"/>
              </a:ext>
            </a:extLst>
          </p:cNvPr>
          <p:cNvSpPr txBox="1">
            <a:spLocks/>
          </p:cNvSpPr>
          <p:nvPr/>
        </p:nvSpPr>
        <p:spPr bwMode="auto">
          <a:xfrm>
            <a:off x="2892825" y="2850693"/>
            <a:ext cx="1371328" cy="586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600" b="0" kern="0" dirty="0"/>
              <a:t>transmit noise (</a:t>
            </a:r>
            <a:r>
              <a:rPr lang="en-US" sz="1600" b="0" kern="0" dirty="0" err="1"/>
              <a:t>TxEVM</a:t>
            </a:r>
            <a:r>
              <a:rPr lang="en-US" sz="1600" b="0" kern="0" dirty="0"/>
              <a:t>)</a:t>
            </a: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FCF7BFBD-0576-2486-94A6-E6635FCAF8B7}"/>
              </a:ext>
            </a:extLst>
          </p:cNvPr>
          <p:cNvSpPr txBox="1">
            <a:spLocks/>
          </p:cNvSpPr>
          <p:nvPr/>
        </p:nvSpPr>
        <p:spPr bwMode="auto">
          <a:xfrm>
            <a:off x="5536526" y="2827358"/>
            <a:ext cx="1219200" cy="4659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600" b="0" kern="0" dirty="0"/>
              <a:t>modulated bit n</a:t>
            </a: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10F0E47C-D181-5A77-D3C8-2084A4A4B5B1}"/>
              </a:ext>
            </a:extLst>
          </p:cNvPr>
          <p:cNvSpPr txBox="1">
            <a:spLocks/>
          </p:cNvSpPr>
          <p:nvPr/>
        </p:nvSpPr>
        <p:spPr bwMode="auto">
          <a:xfrm>
            <a:off x="7892514" y="2850693"/>
            <a:ext cx="1480086" cy="608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600" b="0" kern="0" dirty="0"/>
              <a:t>receiver noise (SNR)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D1BB5A1-4852-FC71-7E86-C9777099501E}"/>
              </a:ext>
            </a:extLst>
          </p:cNvPr>
          <p:cNvCxnSpPr>
            <a:cxnSpLocks/>
            <a:stCxn id="77" idx="0"/>
          </p:cNvCxnSpPr>
          <p:nvPr/>
        </p:nvCxnSpPr>
        <p:spPr bwMode="auto">
          <a:xfrm flipV="1">
            <a:off x="2445700" y="2466867"/>
            <a:ext cx="160468" cy="32977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CE05A37-3810-AF02-C979-2A7A38A2DF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139568" y="2466867"/>
            <a:ext cx="176451" cy="3604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CBC323FC-918D-925E-D004-9EEE6E102304}"/>
              </a:ext>
            </a:extLst>
          </p:cNvPr>
          <p:cNvSpPr txBox="1">
            <a:spLocks/>
          </p:cNvSpPr>
          <p:nvPr/>
        </p:nvSpPr>
        <p:spPr bwMode="auto">
          <a:xfrm>
            <a:off x="687054" y="2806652"/>
            <a:ext cx="1317389" cy="850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Tx-Rx leakage channel</a:t>
            </a: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C14E2BA3-7BE0-39F7-7857-4E3F882122F3}"/>
              </a:ext>
            </a:extLst>
          </p:cNvPr>
          <p:cNvSpPr txBox="1">
            <a:spLocks/>
          </p:cNvSpPr>
          <p:nvPr/>
        </p:nvSpPr>
        <p:spPr bwMode="auto">
          <a:xfrm>
            <a:off x="4177470" y="2874028"/>
            <a:ext cx="1371328" cy="531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600" b="0" kern="0" dirty="0"/>
              <a:t>backscattered channel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A423F0E-97DE-03C0-FEDA-37700BC49264}"/>
              </a:ext>
            </a:extLst>
          </p:cNvPr>
          <p:cNvCxnSpPr>
            <a:cxnSpLocks/>
          </p:cNvCxnSpPr>
          <p:nvPr/>
        </p:nvCxnSpPr>
        <p:spPr bwMode="auto">
          <a:xfrm flipV="1">
            <a:off x="1544410" y="2514371"/>
            <a:ext cx="160468" cy="32977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E6EB76F-AC55-FE8E-11AB-1D06ACD3BA6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177470" y="2460674"/>
            <a:ext cx="429765" cy="4133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CB5937F-906A-645B-EBF3-E6A168F81950}"/>
              </a:ext>
            </a:extLst>
          </p:cNvPr>
          <p:cNvCxnSpPr>
            <a:cxnSpLocks/>
          </p:cNvCxnSpPr>
          <p:nvPr/>
        </p:nvCxnSpPr>
        <p:spPr bwMode="auto">
          <a:xfrm flipV="1">
            <a:off x="6021586" y="2514371"/>
            <a:ext cx="109263" cy="35965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6B0F795-401F-E6CD-09B5-A171A8D9C17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053683" y="2477901"/>
            <a:ext cx="102949" cy="41959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61D972E-B561-319B-24C3-4FBC86D1F2F9}"/>
              </a:ext>
            </a:extLst>
          </p:cNvPr>
          <p:cNvCxnSpPr/>
          <p:nvPr/>
        </p:nvCxnSpPr>
        <p:spPr bwMode="auto">
          <a:xfrm>
            <a:off x="1262375" y="4734434"/>
            <a:ext cx="0" cy="1371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1E84BA7-7F5B-1ECA-8604-3BB9AD49F3B5}"/>
              </a:ext>
            </a:extLst>
          </p:cNvPr>
          <p:cNvCxnSpPr>
            <a:cxnSpLocks/>
          </p:cNvCxnSpPr>
          <p:nvPr/>
        </p:nvCxnSpPr>
        <p:spPr bwMode="auto">
          <a:xfrm>
            <a:off x="1077464" y="5746262"/>
            <a:ext cx="0" cy="37567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7315A750-7067-687A-FAD2-DB5E0BC401E9}"/>
              </a:ext>
            </a:extLst>
          </p:cNvPr>
          <p:cNvSpPr txBox="1">
            <a:spLocks/>
          </p:cNvSpPr>
          <p:nvPr/>
        </p:nvSpPr>
        <p:spPr bwMode="auto">
          <a:xfrm>
            <a:off x="381000" y="4902285"/>
            <a:ext cx="805176" cy="60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Leakage signal</a:t>
            </a:r>
            <a:endParaRPr lang="en-US" sz="1200" kern="0" dirty="0"/>
          </a:p>
        </p:txBody>
      </p:sp>
      <p:sp>
        <p:nvSpPr>
          <p:cNvPr id="110" name="Content Placeholder 2">
            <a:extLst>
              <a:ext uri="{FF2B5EF4-FFF2-40B4-BE49-F238E27FC236}">
                <a16:creationId xmlns:a16="http://schemas.microsoft.com/office/drawing/2014/main" id="{5ACC01F6-AA43-BF88-68DE-E091C8826DF8}"/>
              </a:ext>
            </a:extLst>
          </p:cNvPr>
          <p:cNvSpPr txBox="1">
            <a:spLocks/>
          </p:cNvSpPr>
          <p:nvPr/>
        </p:nvSpPr>
        <p:spPr bwMode="auto">
          <a:xfrm>
            <a:off x="481278" y="5680992"/>
            <a:ext cx="672531" cy="60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BS signal</a:t>
            </a:r>
            <a:endParaRPr lang="en-US" sz="1200" kern="0" dirty="0"/>
          </a:p>
        </p:txBody>
      </p:sp>
      <p:sp>
        <p:nvSpPr>
          <p:cNvPr id="111" name="Left Brace 110">
            <a:extLst>
              <a:ext uri="{FF2B5EF4-FFF2-40B4-BE49-F238E27FC236}">
                <a16:creationId xmlns:a16="http://schemas.microsoft.com/office/drawing/2014/main" id="{2AD6481F-18A7-0BE0-0D65-262C2EE530C4}"/>
              </a:ext>
            </a:extLst>
          </p:cNvPr>
          <p:cNvSpPr/>
          <p:nvPr/>
        </p:nvSpPr>
        <p:spPr bwMode="auto">
          <a:xfrm rot="5400000">
            <a:off x="2412965" y="1071846"/>
            <a:ext cx="292122" cy="1678900"/>
          </a:xfrm>
          <a:prstGeom prst="leftBrace">
            <a:avLst>
              <a:gd name="adj1" fmla="val 81384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2" name="Left Brace 111">
            <a:extLst>
              <a:ext uri="{FF2B5EF4-FFF2-40B4-BE49-F238E27FC236}">
                <a16:creationId xmlns:a16="http://schemas.microsoft.com/office/drawing/2014/main" id="{828226E1-D52B-05A1-3B6C-EBD9BB763303}"/>
              </a:ext>
            </a:extLst>
          </p:cNvPr>
          <p:cNvSpPr/>
          <p:nvPr/>
        </p:nvSpPr>
        <p:spPr bwMode="auto">
          <a:xfrm rot="5400000">
            <a:off x="5552843" y="99372"/>
            <a:ext cx="292122" cy="3637643"/>
          </a:xfrm>
          <a:prstGeom prst="leftBrace">
            <a:avLst>
              <a:gd name="adj1" fmla="val 81384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10B0B8F8-17A9-5ABE-7E7B-DCEAE7DEEA29}"/>
              </a:ext>
            </a:extLst>
          </p:cNvPr>
          <p:cNvSpPr txBox="1">
            <a:spLocks/>
          </p:cNvSpPr>
          <p:nvPr/>
        </p:nvSpPr>
        <p:spPr bwMode="auto">
          <a:xfrm>
            <a:off x="2004443" y="1480266"/>
            <a:ext cx="1394033" cy="376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Leakage signal</a:t>
            </a:r>
            <a:endParaRPr lang="en-US" sz="1200" kern="0" dirty="0"/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BC220BFA-DBE9-29DE-1206-3FE8F5F88A5D}"/>
              </a:ext>
            </a:extLst>
          </p:cNvPr>
          <p:cNvSpPr txBox="1">
            <a:spLocks/>
          </p:cNvSpPr>
          <p:nvPr/>
        </p:nvSpPr>
        <p:spPr bwMode="auto">
          <a:xfrm>
            <a:off x="4437053" y="1488641"/>
            <a:ext cx="2082000" cy="352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Backscattered signal</a:t>
            </a:r>
            <a:endParaRPr lang="en-US" sz="1200" kern="0" dirty="0"/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27A27AEC-D7DB-589E-5DB0-FAE17EE2FFEA}"/>
              </a:ext>
            </a:extLst>
          </p:cNvPr>
          <p:cNvSpPr txBox="1">
            <a:spLocks/>
          </p:cNvSpPr>
          <p:nvPr/>
        </p:nvSpPr>
        <p:spPr bwMode="auto">
          <a:xfrm>
            <a:off x="6494840" y="2877011"/>
            <a:ext cx="1480086" cy="608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600" b="0" kern="0" dirty="0"/>
              <a:t>modulation noise (</a:t>
            </a:r>
            <a:r>
              <a:rPr lang="en-US" sz="1600" b="0" kern="0" dirty="0" err="1"/>
              <a:t>TxEVM</a:t>
            </a:r>
            <a:r>
              <a:rPr lang="en-US" sz="1600" b="0" kern="0" dirty="0"/>
              <a:t>)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54C50DC-20CF-BE39-2CD6-C17367BDD293}"/>
              </a:ext>
            </a:extLst>
          </p:cNvPr>
          <p:cNvCxnSpPr>
            <a:cxnSpLocks/>
          </p:cNvCxnSpPr>
          <p:nvPr/>
        </p:nvCxnSpPr>
        <p:spPr bwMode="auto">
          <a:xfrm flipV="1">
            <a:off x="7108943" y="2447379"/>
            <a:ext cx="69595" cy="47643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A9167EB-DE20-3332-BB3D-A5C01F411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245218"/>
              </p:ext>
            </p:extLst>
          </p:nvPr>
        </p:nvGraphicFramePr>
        <p:xfrm>
          <a:off x="1416330" y="5721872"/>
          <a:ext cx="7332858" cy="385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762">
                  <a:extLst>
                    <a:ext uri="{9D8B030D-6E8A-4147-A177-3AD203B41FA5}">
                      <a16:colId xmlns:a16="http://schemas.microsoft.com/office/drawing/2014/main" val="3649037606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3687453759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242021381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2582812071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1010897990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3499055458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745469527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3750178192"/>
                    </a:ext>
                  </a:extLst>
                </a:gridCol>
                <a:gridCol w="814762">
                  <a:extLst>
                    <a:ext uri="{9D8B030D-6E8A-4147-A177-3AD203B41FA5}">
                      <a16:colId xmlns:a16="http://schemas.microsoft.com/office/drawing/2014/main" val="4067780847"/>
                    </a:ext>
                  </a:extLst>
                </a:gridCol>
              </a:tblGrid>
              <a:tr h="3850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Grid">
                      <a:fgClr>
                        <a:srgbClr val="CCFFCC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57886620"/>
                  </a:ext>
                </a:extLst>
              </a:tr>
            </a:tbl>
          </a:graphicData>
        </a:graphic>
      </p:graphicFrame>
      <p:grpSp>
        <p:nvGrpSpPr>
          <p:cNvPr id="60" name="Group 59">
            <a:extLst>
              <a:ext uri="{FF2B5EF4-FFF2-40B4-BE49-F238E27FC236}">
                <a16:creationId xmlns:a16="http://schemas.microsoft.com/office/drawing/2014/main" id="{2F3BC2A0-C5C5-CB89-674A-98B0DBA17B83}"/>
              </a:ext>
            </a:extLst>
          </p:cNvPr>
          <p:cNvGrpSpPr/>
          <p:nvPr/>
        </p:nvGrpSpPr>
        <p:grpSpPr>
          <a:xfrm>
            <a:off x="1407464" y="5729260"/>
            <a:ext cx="7044640" cy="386579"/>
            <a:chOff x="1066341" y="3059196"/>
            <a:chExt cx="7044640" cy="38657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149C80E-B9AE-B1F8-E9C2-0C11589AD5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6461" y="3074344"/>
              <a:ext cx="595319" cy="60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F13951DF-17A6-2749-8DFF-84377258664F}"/>
                </a:ext>
              </a:extLst>
            </p:cNvPr>
            <p:cNvCxnSpPr>
              <a:cxnSpLocks/>
            </p:cNvCxnSpPr>
            <p:nvPr/>
          </p:nvCxnSpPr>
          <p:spPr>
            <a:xfrm>
              <a:off x="1739704" y="3061210"/>
              <a:ext cx="700076" cy="374760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B64AE42-F1DB-2E07-443F-12BFFB91195A}"/>
                </a:ext>
              </a:extLst>
            </p:cNvPr>
            <p:cNvCxnSpPr>
              <a:cxnSpLocks/>
            </p:cNvCxnSpPr>
            <p:nvPr/>
          </p:nvCxnSpPr>
          <p:spPr>
            <a:xfrm>
              <a:off x="1736596" y="3061762"/>
              <a:ext cx="0" cy="3672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5EBA8D1D-BF99-D648-1C82-918DE7C24AA3}"/>
                </a:ext>
              </a:extLst>
            </p:cNvPr>
            <p:cNvCxnSpPr>
              <a:cxnSpLocks/>
            </p:cNvCxnSpPr>
            <p:nvPr/>
          </p:nvCxnSpPr>
          <p:spPr>
            <a:xfrm>
              <a:off x="6616769" y="3059196"/>
              <a:ext cx="755736" cy="369308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25E4A42-6DB2-C22C-FCEA-32B2700DAC76}"/>
                </a:ext>
              </a:extLst>
            </p:cNvPr>
            <p:cNvCxnSpPr>
              <a:cxnSpLocks/>
            </p:cNvCxnSpPr>
            <p:nvPr/>
          </p:nvCxnSpPr>
          <p:spPr>
            <a:xfrm>
              <a:off x="3011677" y="3074828"/>
              <a:ext cx="0" cy="3672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813FAB8-D009-0392-6807-3771252B14FB}"/>
                </a:ext>
              </a:extLst>
            </p:cNvPr>
            <p:cNvCxnSpPr>
              <a:cxnSpLocks/>
            </p:cNvCxnSpPr>
            <p:nvPr/>
          </p:nvCxnSpPr>
          <p:spPr>
            <a:xfrm>
              <a:off x="1066341" y="3061762"/>
              <a:ext cx="0" cy="3672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E4B274A3-6EA6-6D38-5768-ED8A402BDB6E}"/>
                </a:ext>
              </a:extLst>
            </p:cNvPr>
            <p:cNvCxnSpPr>
              <a:cxnSpLocks/>
            </p:cNvCxnSpPr>
            <p:nvPr/>
          </p:nvCxnSpPr>
          <p:spPr>
            <a:xfrm>
              <a:off x="1066341" y="3059196"/>
              <a:ext cx="666053" cy="367238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A22120-EF0A-027F-A706-91515E0DDA93}"/>
                </a:ext>
              </a:extLst>
            </p:cNvPr>
            <p:cNvGrpSpPr/>
            <p:nvPr/>
          </p:nvGrpSpPr>
          <p:grpSpPr>
            <a:xfrm>
              <a:off x="3767581" y="3074726"/>
              <a:ext cx="1453896" cy="367238"/>
              <a:chOff x="4416254" y="3320478"/>
              <a:chExt cx="1453896" cy="367238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A53C831-535E-E7EB-1A92-B09A1C8AB0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16254" y="3683092"/>
                <a:ext cx="645647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2CE30C1-4C6C-DDCB-94E4-9D7DDD3A05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0150" y="3320478"/>
                <a:ext cx="0" cy="36723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EDD29F5-B7F0-0CBB-851A-D3B2AC764737}"/>
                </a:ext>
              </a:extLst>
            </p:cNvPr>
            <p:cNvGrpSpPr/>
            <p:nvPr/>
          </p:nvGrpSpPr>
          <p:grpSpPr>
            <a:xfrm>
              <a:off x="5221477" y="3078334"/>
              <a:ext cx="685800" cy="367238"/>
              <a:chOff x="5054298" y="3320478"/>
              <a:chExt cx="685800" cy="367238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3B15E7D-813C-267F-9CEA-93EAF6C760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54298" y="3322584"/>
                <a:ext cx="68580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8CE5706-73BD-A9EC-E5BA-1C2EEC34EB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0098" y="3320478"/>
                <a:ext cx="0" cy="36723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A39572B-FC98-049E-3A13-E9A8D65F5393}"/>
                </a:ext>
              </a:extLst>
            </p:cNvPr>
            <p:cNvGrpSpPr/>
            <p:nvPr/>
          </p:nvGrpSpPr>
          <p:grpSpPr>
            <a:xfrm>
              <a:off x="5907277" y="3074726"/>
              <a:ext cx="1473990" cy="371049"/>
              <a:chOff x="4929683" y="3320478"/>
              <a:chExt cx="1473990" cy="371049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11DF6E7B-0C40-7AD0-4E8E-D3FBBE71AA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29683" y="3683092"/>
                <a:ext cx="701538" cy="8435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96BE3C4-503A-2BF0-5F17-7CDD6B524B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3673" y="3320478"/>
                <a:ext cx="0" cy="36723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B3965DD-AA32-6FEC-931C-926D3A05F8AD}"/>
                </a:ext>
              </a:extLst>
            </p:cNvPr>
            <p:cNvGrpSpPr/>
            <p:nvPr/>
          </p:nvGrpSpPr>
          <p:grpSpPr>
            <a:xfrm>
              <a:off x="7381267" y="3073254"/>
              <a:ext cx="729714" cy="367238"/>
              <a:chOff x="5594181" y="3320478"/>
              <a:chExt cx="729714" cy="367238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5AD8DD2-02A9-2B05-D2BD-EEFA8D4553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94181" y="3322584"/>
                <a:ext cx="729714" cy="508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A4D2126-618F-0A30-C461-B962DFCC53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17305" y="3320478"/>
                <a:ext cx="0" cy="36723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536CC4A5-2CC7-AE7E-BABF-96C93CF91E46}"/>
                </a:ext>
              </a:extLst>
            </p:cNvPr>
            <p:cNvCxnSpPr>
              <a:cxnSpLocks/>
            </p:cNvCxnSpPr>
            <p:nvPr/>
          </p:nvCxnSpPr>
          <p:spPr>
            <a:xfrm>
              <a:off x="4412254" y="3065200"/>
              <a:ext cx="814773" cy="376774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00440F2-5FAB-F050-E0A7-6F01D7CAD6C8}"/>
                </a:ext>
              </a:extLst>
            </p:cNvPr>
            <p:cNvCxnSpPr>
              <a:cxnSpLocks/>
            </p:cNvCxnSpPr>
            <p:nvPr/>
          </p:nvCxnSpPr>
          <p:spPr>
            <a:xfrm>
              <a:off x="2432557" y="3063796"/>
              <a:ext cx="0" cy="3672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6B9F76-D6F5-7F61-ABBB-7F1CB7571596}"/>
                </a:ext>
              </a:extLst>
            </p:cNvPr>
            <p:cNvCxnSpPr>
              <a:cxnSpLocks/>
            </p:cNvCxnSpPr>
            <p:nvPr/>
          </p:nvCxnSpPr>
          <p:spPr>
            <a:xfrm>
              <a:off x="4413228" y="3074726"/>
              <a:ext cx="0" cy="3672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0D8146-A19B-D8DB-933D-E6B5E3C2F276}"/>
                </a:ext>
              </a:extLst>
            </p:cNvPr>
            <p:cNvCxnSpPr>
              <a:cxnSpLocks/>
            </p:cNvCxnSpPr>
            <p:nvPr/>
          </p:nvCxnSpPr>
          <p:spPr>
            <a:xfrm>
              <a:off x="3773677" y="3070102"/>
              <a:ext cx="0" cy="3672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E2D98E98-0D6E-E7EA-1CBD-D589632FBD19}"/>
              </a:ext>
            </a:extLst>
          </p:cNvPr>
          <p:cNvCxnSpPr>
            <a:cxnSpLocks/>
          </p:cNvCxnSpPr>
          <p:nvPr/>
        </p:nvCxnSpPr>
        <p:spPr>
          <a:xfrm flipV="1">
            <a:off x="3346704" y="5744408"/>
            <a:ext cx="773562" cy="35513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162578F-D000-8E40-2144-BDF6FD5A4CFB}"/>
              </a:ext>
            </a:extLst>
          </p:cNvPr>
          <p:cNvCxnSpPr>
            <a:cxnSpLocks/>
          </p:cNvCxnSpPr>
          <p:nvPr/>
        </p:nvCxnSpPr>
        <p:spPr>
          <a:xfrm>
            <a:off x="6949938" y="5739683"/>
            <a:ext cx="0" cy="3672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40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6009-F39B-0DEE-4F43-4E03007F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 Backscattering 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75D1A-16C4-67AD-2BAF-ADB031C2C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424108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Low-power and low-cost tag’s clock inaccuracy is relative high, e.g. up to 100,000ppm for UHF tag.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FM0 and Miller coding are specified for UHF tag modulation [3]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Bit boundary is embedded in the signal transition, to assist Reader to resolve the high ppm.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AF320-9AD8-8A26-C525-434293FB9A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0B612-4EBA-6959-8B80-8BD9AF1514AD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2BC319-3EAC-5A38-08FE-334C5CBF238C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427FC71-7FA7-4FEE-81BC-7D6DDADD9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2" y="3023283"/>
            <a:ext cx="3937516" cy="341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CE7A69-3A5F-0999-4D88-8223B22FB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521" y="2984739"/>
            <a:ext cx="4620987" cy="274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6009-F39B-0DEE-4F43-4E03007F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 Reader PPDU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75D1A-16C4-67AD-2BAF-ADB031C2C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AMP Reader PPDU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Fully coex with existing 802.11 devices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Reuse existing 11b PPDU or OFDM PPDU (11a/g or later amendment)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 structure: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u="sng" dirty="0"/>
              <a:t>WiFi preamble</a:t>
            </a:r>
            <a:r>
              <a:rPr lang="en-US" dirty="0"/>
              <a:t>: provides coex and compatibility with other WiFi devices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u="sng" dirty="0"/>
              <a:t>Reference symbol</a:t>
            </a:r>
            <a:r>
              <a:rPr lang="en-US" dirty="0"/>
              <a:t>(s): Reader uses these symbols to estimate the reference for the leakage carrier symbol signal for direct Tx-Rx leakage cancellation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e.g. LTF symbol or fixed loading data symbol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u="sng" dirty="0"/>
              <a:t>Carrier symbols</a:t>
            </a:r>
            <a:r>
              <a:rPr lang="en-US" dirty="0"/>
              <a:t>: tag will modulate information on these symbols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The same waveform as reference symbol, may apply random phase for spectrum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AF320-9AD8-8A26-C525-434293FB9A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0B612-4EBA-6959-8B80-8BD9AF1514AD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2BC319-3EAC-5A38-08FE-334C5CBF238C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314C8B0-DCC7-1EA4-AE72-7D1E8C55F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872041"/>
              </p:ext>
            </p:extLst>
          </p:nvPr>
        </p:nvGraphicFramePr>
        <p:xfrm>
          <a:off x="1029494" y="3581559"/>
          <a:ext cx="7466012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8906">
                  <a:extLst>
                    <a:ext uri="{9D8B030D-6E8A-4147-A177-3AD203B41FA5}">
                      <a16:colId xmlns:a16="http://schemas.microsoft.com/office/drawing/2014/main" val="331575176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52924118"/>
                    </a:ext>
                  </a:extLst>
                </a:gridCol>
                <a:gridCol w="4685506">
                  <a:extLst>
                    <a:ext uri="{9D8B030D-6E8A-4147-A177-3AD203B41FA5}">
                      <a16:colId xmlns:a16="http://schemas.microsoft.com/office/drawing/2014/main" val="40825464"/>
                    </a:ext>
                  </a:extLst>
                </a:gridCol>
              </a:tblGrid>
              <a:tr h="1522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WiFi preamble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Reference Symbol(s)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Carrier Symbols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8163531"/>
                  </a:ext>
                </a:extLst>
              </a:tr>
            </a:tbl>
          </a:graphicData>
        </a:graphic>
      </p:graphicFrame>
      <p:sp>
        <p:nvSpPr>
          <p:cNvPr id="10" name="Left Brace 9">
            <a:extLst>
              <a:ext uri="{FF2B5EF4-FFF2-40B4-BE49-F238E27FC236}">
                <a16:creationId xmlns:a16="http://schemas.microsoft.com/office/drawing/2014/main" id="{E106D9A9-E515-8786-1C33-F8B8D8FB9F5B}"/>
              </a:ext>
            </a:extLst>
          </p:cNvPr>
          <p:cNvSpPr/>
          <p:nvPr/>
        </p:nvSpPr>
        <p:spPr bwMode="auto">
          <a:xfrm rot="5400000">
            <a:off x="5333364" y="381480"/>
            <a:ext cx="256188" cy="6046116"/>
          </a:xfrm>
          <a:prstGeom prst="leftBrace">
            <a:avLst>
              <a:gd name="adj1" fmla="val 79727"/>
              <a:gd name="adj2" fmla="val 5065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0FEB4A-4F73-649E-C35C-8A5F3C4C7467}"/>
              </a:ext>
            </a:extLst>
          </p:cNvPr>
          <p:cNvSpPr txBox="1">
            <a:spLocks/>
          </p:cNvSpPr>
          <p:nvPr/>
        </p:nvSpPr>
        <p:spPr bwMode="auto">
          <a:xfrm>
            <a:off x="4571206" y="2946882"/>
            <a:ext cx="2057400" cy="354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600" b="0" kern="0" dirty="0"/>
              <a:t>Payload/Data symbols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370256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B442A-F299-BBCD-774A-8B471E8A5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US" dirty="0"/>
              <a:t>Simulation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68009-BCCE-082F-5A1C-F6C2BB396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8496"/>
            <a:ext cx="8153397" cy="446123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2x2 WiFi device in “1Tx + 1Rx” mode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Antenna isolation is 20dB </a:t>
            </a:r>
            <a:r>
              <a:rPr lang="en-US" dirty="0">
                <a:sym typeface="Wingdings" panose="05000000000000000000" pitchFamily="2" charset="2"/>
              </a:rPr>
              <a:t> Rx power of -20dBm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Effective Rx noise floor varies from </a:t>
            </a:r>
            <a:r>
              <a:rPr lang="en-US" b="1" dirty="0">
                <a:solidFill>
                  <a:srgbClr val="FF9900"/>
                </a:solidFill>
              </a:rPr>
              <a:t>-35dBr to -50dBr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Note: assume </a:t>
            </a:r>
            <a:r>
              <a:rPr lang="en-US" dirty="0" err="1">
                <a:solidFill>
                  <a:schemeClr val="tx1"/>
                </a:solidFill>
              </a:rPr>
              <a:t>TxEVM</a:t>
            </a:r>
            <a:r>
              <a:rPr lang="en-US" dirty="0">
                <a:solidFill>
                  <a:schemeClr val="tx1"/>
                </a:solidFill>
              </a:rPr>
              <a:t> after differential is below Rx NF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AMP tag backscattering data rate: 250kbps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250kbps data rate, i.e. one-bit modulated on a 4us waveform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FM0 modulation: -20 </a:t>
            </a:r>
            <a:r>
              <a:rPr lang="en-US" dirty="0" err="1"/>
              <a:t>dBr</a:t>
            </a:r>
            <a:r>
              <a:rPr lang="en-US" dirty="0"/>
              <a:t> Tx noise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Payload: 1000 bits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WiFi reader Rx BW = 40MHz, 10-bit ADC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Fixed AGC gain to get I/Q samples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Leakage removal using reference symbols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Matched filter to detect modulation boundary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F29BE-AFCB-D7B5-CA37-F3020ACC00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442D0-1A32-F13E-737D-E03C2BE2C99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3AB534-7985-68A8-4FF0-BA481EBF42AB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747135-EBED-716B-286C-F1F1A77270B7}"/>
              </a:ext>
            </a:extLst>
          </p:cNvPr>
          <p:cNvCxnSpPr>
            <a:cxnSpLocks/>
          </p:cNvCxnSpPr>
          <p:nvPr/>
        </p:nvCxnSpPr>
        <p:spPr bwMode="auto">
          <a:xfrm>
            <a:off x="7596757" y="2348987"/>
            <a:ext cx="0" cy="2590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D9510C-06FA-F217-D0D2-6AAAD2DE806F}"/>
              </a:ext>
            </a:extLst>
          </p:cNvPr>
          <p:cNvSpPr txBox="1">
            <a:spLocks/>
          </p:cNvSpPr>
          <p:nvPr/>
        </p:nvSpPr>
        <p:spPr bwMode="auto">
          <a:xfrm>
            <a:off x="7220563" y="1774421"/>
            <a:ext cx="1103673" cy="60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Leakage signal: 0dBr</a:t>
            </a:r>
            <a:endParaRPr lang="en-US" sz="1200" kern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B5C159B-BD11-65C9-30EE-7E2ED9341C01}"/>
              </a:ext>
            </a:extLst>
          </p:cNvPr>
          <p:cNvSpPr txBox="1">
            <a:spLocks/>
          </p:cNvSpPr>
          <p:nvPr/>
        </p:nvSpPr>
        <p:spPr bwMode="auto">
          <a:xfrm>
            <a:off x="6996368" y="5014042"/>
            <a:ext cx="1355859" cy="31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Rx noise floor: e.g. -45dBr</a:t>
            </a:r>
            <a:endParaRPr lang="en-US" sz="1200" kern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440AFC-526E-526D-D989-B73F7F4F2AC9}"/>
              </a:ext>
            </a:extLst>
          </p:cNvPr>
          <p:cNvCxnSpPr>
            <a:cxnSpLocks/>
          </p:cNvCxnSpPr>
          <p:nvPr/>
        </p:nvCxnSpPr>
        <p:spPr bwMode="auto">
          <a:xfrm>
            <a:off x="7344913" y="2333428"/>
            <a:ext cx="503687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DAB7E52-4097-D9B1-0CDA-D4658AC8814C}"/>
              </a:ext>
            </a:extLst>
          </p:cNvPr>
          <p:cNvSpPr txBox="1">
            <a:spLocks/>
          </p:cNvSpPr>
          <p:nvPr/>
        </p:nvSpPr>
        <p:spPr bwMode="auto">
          <a:xfrm>
            <a:off x="7645400" y="3984475"/>
            <a:ext cx="1371601" cy="60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400" b="0" kern="0" dirty="0"/>
              <a:t>BS signal level: e.g. -30dBr</a:t>
            </a:r>
            <a:endParaRPr lang="en-US" sz="1200" kern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7D5612-08BB-411F-8BE3-89FCF90FA24A}"/>
              </a:ext>
            </a:extLst>
          </p:cNvPr>
          <p:cNvCxnSpPr>
            <a:cxnSpLocks/>
          </p:cNvCxnSpPr>
          <p:nvPr/>
        </p:nvCxnSpPr>
        <p:spPr bwMode="auto">
          <a:xfrm>
            <a:off x="7467600" y="4942890"/>
            <a:ext cx="30480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8E22E5C-B723-0654-EBDE-AFDA9B5CD246}"/>
              </a:ext>
            </a:extLst>
          </p:cNvPr>
          <p:cNvSpPr/>
          <p:nvPr/>
        </p:nvSpPr>
        <p:spPr bwMode="auto">
          <a:xfrm>
            <a:off x="7518400" y="4162228"/>
            <a:ext cx="152400" cy="152621"/>
          </a:xfrm>
          <a:prstGeom prst="ellipse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956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64D37-A160-4215-79C9-F448B590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US" dirty="0"/>
              <a:t>WiFi AMP tag reading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01C0C-F5F8-637A-46FF-2A77F9EDE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3" y="5387340"/>
            <a:ext cx="8370888" cy="1088073"/>
          </a:xfrm>
        </p:spPr>
        <p:txBody>
          <a:bodyPr/>
          <a:lstStyle/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b="0" dirty="0"/>
              <a:t>Pathloss modeling uses </a:t>
            </a:r>
            <a:r>
              <a:rPr lang="en-US" sz="2000" b="0" dirty="0" err="1"/>
              <a:t>Friss</a:t>
            </a:r>
            <a:r>
              <a:rPr lang="en-US" sz="2000" b="0" dirty="0"/>
              <a:t> model is as in [1]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0" dirty="0" err="1"/>
              <a:t>RxNF</a:t>
            </a:r>
            <a:r>
              <a:rPr lang="en-US" sz="1600" b="0" dirty="0"/>
              <a:t>=-35dBr, read a tag within ~12cm with 100,000 ppm;    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600" b="0" dirty="0" err="1"/>
              <a:t>RxNF</a:t>
            </a:r>
            <a:r>
              <a:rPr lang="en-US" sz="1600" b="0" dirty="0"/>
              <a:t>=-40dBr, read a tag within ~16cm with 100,000 ppm;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763E-DD97-A1A1-DADD-428E230EA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078D0-0F33-0552-CF74-9C8E625B213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Cao, etc. (NXP)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7BC087-D52E-F01C-3710-2E7CE619909D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84A294-671D-E40F-5E89-0616ED825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988" y="1447800"/>
            <a:ext cx="4881662" cy="37573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C2A0C6-404D-0F7B-4D58-687DBDC0E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131" y="1470660"/>
            <a:ext cx="4981288" cy="373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39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0</TotalTime>
  <Words>1034</Words>
  <Application>Microsoft Office PowerPoint</Application>
  <PresentationFormat>On-screen Show (4:3)</PresentationFormat>
  <Paragraphs>163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Times New Roman</vt:lpstr>
      <vt:lpstr>Office Theme</vt:lpstr>
      <vt:lpstr>Document</vt:lpstr>
      <vt:lpstr>Close-range AMP WiFi Reader Feasibility Study Follow up</vt:lpstr>
      <vt:lpstr>Introduction</vt:lpstr>
      <vt:lpstr>Recap: use cases</vt:lpstr>
      <vt:lpstr>Recap: WiFi AMP Tag Reading</vt:lpstr>
      <vt:lpstr>WiFi Reader Rx Signal</vt:lpstr>
      <vt:lpstr>Tag Backscattering Modulation</vt:lpstr>
      <vt:lpstr>AMP Reader PPDU</vt:lpstr>
      <vt:lpstr>Simulation Settings</vt:lpstr>
      <vt:lpstr>WiFi AMP tag reading performance</vt:lpstr>
      <vt:lpstr>WiFi AMP tag reading performance</vt:lpstr>
      <vt:lpstr>Reader to Tag PPDU Discussions</vt:lpstr>
      <vt:lpstr>Summary</vt:lpstr>
      <vt:lpstr>References</vt:lpstr>
      <vt:lpstr>SP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rui.cao_2@nxp.com</dc:creator>
  <cp:lastModifiedBy>Rui Cao</cp:lastModifiedBy>
  <cp:revision>2237</cp:revision>
  <cp:lastPrinted>1601-01-01T00:00:00Z</cp:lastPrinted>
  <dcterms:created xsi:type="dcterms:W3CDTF">2015-10-31T00:33:08Z</dcterms:created>
  <dcterms:modified xsi:type="dcterms:W3CDTF">2024-05-13T05:25:35Z</dcterms:modified>
</cp:coreProperties>
</file>