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59" r:id="rId6"/>
    <p:sldId id="269" r:id="rId7"/>
    <p:sldId id="268" r:id="rId8"/>
    <p:sldId id="262" r:id="rId9"/>
    <p:sldId id="270" r:id="rId10"/>
    <p:sldId id="267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E56503E-D17C-484A-95A8-5E9EA24C28ED}">
          <p14:sldIdLst>
            <p14:sldId id="256"/>
            <p14:sldId id="257"/>
            <p14:sldId id="258"/>
            <p14:sldId id="265"/>
            <p14:sldId id="259"/>
            <p14:sldId id="269"/>
            <p14:sldId id="268"/>
            <p14:sldId id="262"/>
            <p14:sldId id="270"/>
            <p14:sldId id="267"/>
            <p14:sldId id="264"/>
          </p14:sldIdLst>
        </p14:section>
        <p14:section name="Appendix" id="{3FA4F558-26DF-471B-BB0F-7AC67F2D1F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朝明(Chaoming Luo)" initials="罗朝明(Chaoming" lastIdx="2" clrIdx="0">
    <p:extLst>
      <p:ext uri="{19B8F6BF-5375-455C-9EA6-DF929625EA0E}">
        <p15:presenceInfo xmlns:p15="http://schemas.microsoft.com/office/powerpoint/2012/main" userId="S-1-5-21-1439682878-3164288827-2260694920-3886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4660"/>
  </p:normalViewPr>
  <p:slideViewPr>
    <p:cSldViewPr>
      <p:cViewPr>
        <p:scale>
          <a:sx n="75" d="100"/>
          <a:sy n="75" d="100"/>
        </p:scale>
        <p:origin x="38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82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62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6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Chaoming Luo,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Chaoming Luo,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0783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2.vsd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8142"/>
            <a:ext cx="10363200" cy="75664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Non-AP STA Triggered DSO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Chaoming Luo,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831EA3CD-BAA7-46B9-BA33-185BDD3A7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234113"/>
              </p:ext>
            </p:extLst>
          </p:nvPr>
        </p:nvGraphicFramePr>
        <p:xfrm>
          <a:off x="1487489" y="2462007"/>
          <a:ext cx="9721081" cy="246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66">
                  <a:extLst>
                    <a:ext uri="{9D8B030D-6E8A-4147-A177-3AD203B41FA5}">
                      <a16:colId xmlns:a16="http://schemas.microsoft.com/office/drawing/2014/main" val="938032685"/>
                    </a:ext>
                  </a:extLst>
                </a:gridCol>
                <a:gridCol w="1696566">
                  <a:extLst>
                    <a:ext uri="{9D8B030D-6E8A-4147-A177-3AD203B41FA5}">
                      <a16:colId xmlns:a16="http://schemas.microsoft.com/office/drawing/2014/main" val="1825002783"/>
                    </a:ext>
                  </a:extLst>
                </a:gridCol>
                <a:gridCol w="1767256">
                  <a:extLst>
                    <a:ext uri="{9D8B030D-6E8A-4147-A177-3AD203B41FA5}">
                      <a16:colId xmlns:a16="http://schemas.microsoft.com/office/drawing/2014/main" val="4174615085"/>
                    </a:ext>
                  </a:extLst>
                </a:gridCol>
                <a:gridCol w="1625875">
                  <a:extLst>
                    <a:ext uri="{9D8B030D-6E8A-4147-A177-3AD203B41FA5}">
                      <a16:colId xmlns:a16="http://schemas.microsoft.com/office/drawing/2014/main" val="1518430455"/>
                    </a:ext>
                  </a:extLst>
                </a:gridCol>
                <a:gridCol w="2934818">
                  <a:extLst>
                    <a:ext uri="{9D8B030D-6E8A-4147-A177-3AD203B41FA5}">
                      <a16:colId xmlns:a16="http://schemas.microsoft.com/office/drawing/2014/main" val="1995317005"/>
                    </a:ext>
                  </a:extLst>
                </a:gridCol>
              </a:tblGrid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742807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Chaoming Luo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luochaoming@oppo.com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915862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Liuming Lu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30570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Ning Gao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026199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Yapu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OPPO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543505"/>
                  </a:ext>
                </a:extLst>
              </a:tr>
              <a:tr h="410935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94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that an UHR non-AP STA may indicate dynamic sub-band transmission during its TXOP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GB" altLang="zh-CN" sz="2000" b="0" dirty="0"/>
              <a:t>STA indicates to the AP information including </a:t>
            </a:r>
            <a:r>
              <a:rPr lang="en-GB" altLang="zh-CN" dirty="0"/>
              <a:t>but not limited to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duration of interference,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target subchannel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sub-band switch delay</a:t>
            </a:r>
            <a:endParaRPr lang="en-US" altLang="ko-KR" dirty="0">
              <a:solidFill>
                <a:schemeClr val="tx1"/>
              </a:solidFill>
            </a:endParaRP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</a:rPr>
              <a:t>Detailed signaling is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8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00808"/>
            <a:ext cx="10361084" cy="4113213"/>
          </a:xfrm>
        </p:spPr>
        <p:txBody>
          <a:bodyPr/>
          <a:lstStyle/>
          <a:p>
            <a:r>
              <a:rPr lang="en-US" sz="2000" b="0" dirty="0"/>
              <a:t>[1] 11-22-2204-00-0uhr-dynamic-subband-operation</a:t>
            </a:r>
          </a:p>
          <a:p>
            <a:r>
              <a:rPr lang="en-US" sz="2000" b="0" dirty="0"/>
              <a:t>[2]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11-23-1892-00-00bn-thoughts-on-dynamic-subchannel-operation</a:t>
            </a:r>
            <a:endParaRPr lang="en-US" sz="2000" b="0" dirty="0"/>
          </a:p>
          <a:p>
            <a:r>
              <a:rPr lang="en-US" sz="2000" b="0" dirty="0"/>
              <a:t>[3]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11-23-2027-02-00bn-considerations-for-dso-sub-band-switch-delay</a:t>
            </a:r>
            <a:endParaRPr lang="en-US" sz="2000" b="0" dirty="0"/>
          </a:p>
          <a:p>
            <a:r>
              <a:rPr lang="en-US" altLang="zh-CN" sz="2000" b="0" dirty="0"/>
              <a:t>[4] </a:t>
            </a:r>
            <a:r>
              <a:rPr lang="en-US" altLang="zh-CN" sz="2000" b="0" kern="1200" dirty="0">
                <a:solidFill>
                  <a:srgbClr val="111112"/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11-23-2141-03-00bn-further-discussion-on-dynamic-subband-operation</a:t>
            </a:r>
            <a:endParaRPr lang="en-US" altLang="zh-CN" sz="2000" b="0" dirty="0"/>
          </a:p>
          <a:p>
            <a:r>
              <a:rPr lang="en-US" sz="2000" b="0" dirty="0"/>
              <a:t>[5] 11-23-0816-01-0uhr-enhancements-for-latency-sensitive-traffic-and-in-device-coexistence</a:t>
            </a:r>
          </a:p>
          <a:p>
            <a:r>
              <a:rPr lang="en-US" sz="2000" b="0" dirty="0"/>
              <a:t>[6] 11-23-0298-00-0uhr-improved-reliability-in-presence-of-interference</a:t>
            </a:r>
          </a:p>
          <a:p>
            <a:r>
              <a:rPr lang="en-US" sz="2000" b="0" dirty="0"/>
              <a:t>[7] 11-23-0665-01-0uhr-resource-management-for-multi-ap-coordination</a:t>
            </a:r>
          </a:p>
          <a:p>
            <a:r>
              <a:rPr lang="en-US" altLang="zh-CN" sz="2000" b="0" dirty="0"/>
              <a:t>[8] </a:t>
            </a:r>
            <a:r>
              <a:rPr lang="en-US" sz="2000" b="0" dirty="0"/>
              <a:t>11-23-1103-00-0uhr-in-device-interference-discussion</a:t>
            </a:r>
          </a:p>
          <a:p>
            <a:r>
              <a:rPr lang="en-US" altLang="zh-CN" sz="2000" b="0" dirty="0"/>
              <a:t>[9] </a:t>
            </a:r>
            <a:r>
              <a:rPr lang="en-US" sz="2000" b="0" dirty="0"/>
              <a:t>11-23-2002-02-00bn-in-device-coexistence-and-interference-follow-up</a:t>
            </a:r>
          </a:p>
          <a:p>
            <a:r>
              <a:rPr lang="en-US" altLang="zh-CN" sz="2000" b="0" dirty="0"/>
              <a:t>[10] </a:t>
            </a:r>
            <a:r>
              <a:rPr lang="en-US" sz="2000" b="0" dirty="0"/>
              <a:t>11-23-1934-00-00bn-in-device-interference-mitigation-follow-up </a:t>
            </a:r>
          </a:p>
          <a:p>
            <a:r>
              <a:rPr lang="en-US" altLang="zh-CN" sz="2000" b="0" dirty="0"/>
              <a:t>[11] Draft P802.11REVme_D5.0</a:t>
            </a:r>
          </a:p>
          <a:p>
            <a:r>
              <a:rPr lang="en-US" altLang="zh-CN" sz="2000" b="0" dirty="0"/>
              <a:t>[12] Draft P802.11be_D5.01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Chaoming Luo,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E7D01F4-7F06-466E-904F-EDCF0F2D8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0240" y="2132856"/>
            <a:ext cx="10700376" cy="3609157"/>
          </a:xfrm>
          <a:ln/>
        </p:spPr>
        <p:txBody>
          <a:bodyPr/>
          <a:lstStyle/>
          <a:p>
            <a:pPr marL="0" indent="0"/>
            <a:r>
              <a:rPr lang="en-US" sz="2800" dirty="0"/>
              <a:t>Proposes a mechanism for a non-AP STA to solicit the dynamic subband operation (DSO) during a TXOP.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– DSO and Interference Report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82199" cy="4113213"/>
          </a:xfrm>
          <a:ln/>
        </p:spPr>
        <p:txBody>
          <a:bodyPr/>
          <a:lstStyle/>
          <a:p>
            <a:pPr marL="514350" indent="-45720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Several contributions introduced DSO [1]-[4]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In a nutshell, AP as the TXOP holder transmits an initial control frame (ICF) to trigger non-AP STAs to switch to a non-primary sub-band.</a:t>
            </a:r>
            <a:endParaRPr lang="en-US" sz="2400" dirty="0"/>
          </a:p>
          <a:p>
            <a:pPr marL="514350" indent="-45720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Several contributions introduced interference report  </a:t>
            </a:r>
            <a:r>
              <a:rPr lang="en-US" altLang="zh-CN" sz="2800" dirty="0"/>
              <a:t>[5]-[10]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UHR non-AP STA can report it’s in-device-interference and OBSS interference to AP, so that AP would not schedule transmissions during the unavailable time of the STA.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400" dirty="0"/>
              <a:t>The interference may be periodic or aperiodic, predictable or difficult to predict long in advance.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751014"/>
            <a:ext cx="10945215" cy="4126257"/>
          </a:xfrm>
          <a:ln/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In order to handle interference (e.g., in device Rx of BT signal, Rx of 5G NR signal), propose to allow an UHR non-AP STA to solicit dynamic sub-band transmission during a TXOP.</a:t>
            </a:r>
            <a:endParaRPr lang="en-US" sz="20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Applicable if there is </a:t>
            </a:r>
            <a:r>
              <a:rPr lang="en-US" altLang="zh-CN" b="0" dirty="0"/>
              <a:t>aperiodic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interference which is</a:t>
            </a:r>
            <a:r>
              <a:rPr lang="en-US" altLang="zh-CN" b="0" dirty="0"/>
              <a:t> difficult to predict long in advance.</a:t>
            </a:r>
            <a:endParaRPr lang="en-US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Applicable if the interference occurs on a portion or the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whole of 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STA’s operating channel width.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 may send interference information (BW, duration, etc.) to the AP and request/suggest the AP to schedule </a:t>
            </a:r>
            <a:r>
              <a:rPr lang="en-US" altLang="zh-CN" sz="2000" b="0" dirty="0"/>
              <a:t>dynamic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altLang="zh-CN" sz="2000" b="0" dirty="0"/>
              <a:t>sub-band transmission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 the AP is the TXOP holder. (Example 1 &amp; 2, see next slides)</a:t>
            </a:r>
            <a:endParaRPr lang="en-US" altLang="zh-CN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STA may send interference information to the AP and indicate </a:t>
            </a:r>
            <a:r>
              <a:rPr lang="en-US" altLang="zh-CN" sz="2000" b="0" dirty="0"/>
              <a:t>dynamic sub-band transmission</a:t>
            </a:r>
            <a:r>
              <a:rPr lang="en-US" altLang="zh-CN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the AP if the STA is the TXOP holder. (Example 3, see next slides)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STA may also indicate sub-band switch delay (value depends on implementation) to the AP.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Example</a:t>
            </a:r>
            <a:r>
              <a:rPr lang="en-GB" dirty="0"/>
              <a:t> 1 – AP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2F3A870-A531-4FB4-B6D5-08468657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4790E499-5E6D-4EFE-B879-F6EC5808F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484416"/>
              </p:ext>
            </p:extLst>
          </p:nvPr>
        </p:nvGraphicFramePr>
        <p:xfrm>
          <a:off x="914401" y="1484784"/>
          <a:ext cx="9724509" cy="4881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Visio" r:id="rId4" imgW="9652039" imgH="4845084" progId="Visio.Drawing.15">
                  <p:embed/>
                </p:oleObj>
              </mc:Choice>
              <mc:Fallback>
                <p:oleObj name="Visio" r:id="rId4" imgW="9652039" imgH="4845084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1" y="1484784"/>
                        <a:ext cx="9724509" cy="4881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2 – AP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2F3A870-A531-4FB4-B6D5-08468657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4790E499-5E6D-4EFE-B879-F6EC5808F6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60190"/>
              </p:ext>
            </p:extLst>
          </p:nvPr>
        </p:nvGraphicFramePr>
        <p:xfrm>
          <a:off x="1271464" y="1513486"/>
          <a:ext cx="9500367" cy="496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Visio" r:id="rId4" imgW="10274363" imgH="5695847" progId="Visio.Drawing.15">
                  <p:embed/>
                </p:oleObj>
              </mc:Choice>
              <mc:Fallback>
                <p:oleObj name="Visio" r:id="rId4" imgW="10274363" imgH="5695847" progId="Visio.Drawing.15">
                  <p:embed/>
                  <p:pic>
                    <p:nvPicPr>
                      <p:cNvPr id="3" name="对象 2">
                        <a:extLst>
                          <a:ext uri="{FF2B5EF4-FFF2-40B4-BE49-F238E27FC236}">
                            <a16:creationId xmlns:a16="http://schemas.microsoft.com/office/drawing/2014/main" id="{4790E499-5E6D-4EFE-B879-F6EC5808F6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464" y="1513486"/>
                        <a:ext cx="9500367" cy="49619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129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Example</a:t>
            </a:r>
            <a:r>
              <a:rPr lang="en-GB" dirty="0"/>
              <a:t> 3 – STA is the TXOP holder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73F9F3A-494B-476F-895B-C134ACF49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39E6BDF8-1660-453C-89D0-F662A98E9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793801"/>
              </p:ext>
            </p:extLst>
          </p:nvPr>
        </p:nvGraphicFramePr>
        <p:xfrm>
          <a:off x="280988" y="1422400"/>
          <a:ext cx="11563350" cy="495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Visio" r:id="rId4" imgW="10407619" imgH="4463956" progId="Visio.Drawing.15">
                  <p:embed/>
                </p:oleObj>
              </mc:Choice>
              <mc:Fallback>
                <p:oleObj name="Visio" r:id="rId4" imgW="10407619" imgH="446395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422400"/>
                        <a:ext cx="11563350" cy="4957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042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2291" y="191683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b="0" dirty="0"/>
              <a:t>When there is aperiodic and instant interference during a TXOP, there is little to no time to do negotiation, the best choice is allow non-AP STAs to solicit/indicate </a:t>
            </a:r>
            <a:r>
              <a:rPr lang="en-US" altLang="zh-CN" sz="2800" b="0" dirty="0"/>
              <a:t>dynamic sub-band transmission</a:t>
            </a:r>
            <a:r>
              <a:rPr lang="en-GB" sz="2800" b="0" dirty="0"/>
              <a:t> to the AP, to avoid failure in receiving Data or BA. 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Simply cancel transmission to the interfered STA may waste the spectrum and time.</a:t>
            </a:r>
            <a:endParaRPr lang="en-GB" sz="2400" b="0" dirty="0"/>
          </a:p>
          <a:p>
            <a:pPr>
              <a:buFont typeface="Times New Roman" pitchFamily="16" charset="0"/>
              <a:buChar char="•"/>
            </a:pPr>
            <a:r>
              <a:rPr lang="en-GB" sz="2800" b="0" dirty="0"/>
              <a:t>The STA should indicate to the AP information such as duration of interference, target subchannel, sub-band switch delay.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9822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that an UHR non-AP STA may solicit dynamic sub-band transmission during the associated AP’s TXOP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The </a:t>
            </a:r>
            <a:r>
              <a:rPr lang="en-GB" altLang="zh-CN" sz="2000" b="0" dirty="0"/>
              <a:t>STA indicates to the AP information including </a:t>
            </a:r>
            <a:r>
              <a:rPr lang="en-GB" altLang="zh-CN" dirty="0"/>
              <a:t>but not limited to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duration of interference, 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target subchannel</a:t>
            </a:r>
          </a:p>
          <a:p>
            <a:pPr marL="1000125" lvl="2" indent="-257175">
              <a:buFont typeface="Times New Roman" panose="02020603050405020304" pitchFamily="18" charset="0"/>
              <a:buChar char="–"/>
            </a:pPr>
            <a:r>
              <a:rPr lang="en-GB" altLang="zh-CN" b="0" dirty="0"/>
              <a:t>sub-band switch delay</a:t>
            </a:r>
            <a:endParaRPr lang="en-US" altLang="ko-KR" dirty="0">
              <a:solidFill>
                <a:schemeClr val="tx1"/>
              </a:solidFill>
            </a:endParaRPr>
          </a:p>
          <a:p>
            <a:pPr marL="685800" lvl="1" indent="-342900">
              <a:buFont typeface="Wingdings" panose="05000000000000000000" pitchFamily="2" charset="2"/>
              <a:buChar char="Ø"/>
            </a:pPr>
            <a:r>
              <a:rPr lang="en-US" altLang="ko-KR" dirty="0">
                <a:solidFill>
                  <a:schemeClr val="tx1"/>
                </a:solidFill>
              </a:rPr>
              <a:t>Detailed signaling is 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Chaoming Luo, OPPO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503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11-24-0xxx-00-00bn-ap-power-save</Template>
  <TotalTime>724</TotalTime>
  <Words>750</Words>
  <Application>Microsoft Office PowerPoint</Application>
  <PresentationFormat>宽屏</PresentationFormat>
  <Paragraphs>121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主题​​</vt:lpstr>
      <vt:lpstr>Microsoft Visio 绘图</vt:lpstr>
      <vt:lpstr>Non-AP STA Triggered DSO</vt:lpstr>
      <vt:lpstr>Abstract</vt:lpstr>
      <vt:lpstr>Recap – DSO and Interference Report</vt:lpstr>
      <vt:lpstr>Proposal </vt:lpstr>
      <vt:lpstr>Example 1 – AP is the TXOP holder</vt:lpstr>
      <vt:lpstr>Example 2 – AP is the TXOP holder</vt:lpstr>
      <vt:lpstr>Example 3 – STA is the TXOP holder</vt:lpstr>
      <vt:lpstr>Summary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罗朝明(Chaoming Luo)</dc:creator>
  <cp:keywords/>
  <cp:lastModifiedBy>罗朝明(Chaoming Luo)</cp:lastModifiedBy>
  <cp:revision>216</cp:revision>
  <cp:lastPrinted>1601-01-01T00:00:00Z</cp:lastPrinted>
  <dcterms:created xsi:type="dcterms:W3CDTF">2024-03-29T06:30:45Z</dcterms:created>
  <dcterms:modified xsi:type="dcterms:W3CDTF">2024-06-13T06:34:40Z</dcterms:modified>
</cp:coreProperties>
</file>