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5" r:id="rId5"/>
    <p:sldId id="259" r:id="rId6"/>
    <p:sldId id="269" r:id="rId7"/>
    <p:sldId id="268" r:id="rId8"/>
    <p:sldId id="262" r:id="rId9"/>
    <p:sldId id="270" r:id="rId10"/>
    <p:sldId id="267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E56503E-D17C-484A-95A8-5E9EA24C28ED}">
          <p14:sldIdLst>
            <p14:sldId id="256"/>
            <p14:sldId id="257"/>
            <p14:sldId id="258"/>
            <p14:sldId id="265"/>
            <p14:sldId id="259"/>
            <p14:sldId id="269"/>
            <p14:sldId id="268"/>
            <p14:sldId id="262"/>
            <p14:sldId id="270"/>
            <p14:sldId id="267"/>
            <p14:sldId id="264"/>
          </p14:sldIdLst>
        </p14:section>
        <p14:section name="Appendix" id="{3FA4F558-26DF-471B-BB0F-7AC67F2D1F6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罗朝明(Chaoming Luo)" initials="罗朝明(Chaoming" lastIdx="1" clrIdx="0">
    <p:extLst>
      <p:ext uri="{19B8F6BF-5375-455C-9EA6-DF929625EA0E}">
        <p15:presenceInfo xmlns:p15="http://schemas.microsoft.com/office/powerpoint/2012/main" userId="S-1-5-21-1439682878-3164288827-2260694920-3886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23" autoAdjust="0"/>
    <p:restoredTop sz="94660"/>
  </p:normalViewPr>
  <p:slideViewPr>
    <p:cSldViewPr>
      <p:cViewPr varScale="1">
        <p:scale>
          <a:sx n="81" d="100"/>
          <a:sy n="81" d="100"/>
        </p:scale>
        <p:origin x="17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82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5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62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68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Chaoming Luo, OPPO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Chaoming Luo,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0783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Drawing1.vsd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2.vsd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28142"/>
            <a:ext cx="10363200" cy="75664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Non-AP STA Triggered DSO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Chaoming Luo,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831EA3CD-BAA7-46B9-BA33-185BDD3A74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234113"/>
              </p:ext>
            </p:extLst>
          </p:nvPr>
        </p:nvGraphicFramePr>
        <p:xfrm>
          <a:off x="1487489" y="2462007"/>
          <a:ext cx="9721081" cy="2465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566">
                  <a:extLst>
                    <a:ext uri="{9D8B030D-6E8A-4147-A177-3AD203B41FA5}">
                      <a16:colId xmlns:a16="http://schemas.microsoft.com/office/drawing/2014/main" val="938032685"/>
                    </a:ext>
                  </a:extLst>
                </a:gridCol>
                <a:gridCol w="1696566">
                  <a:extLst>
                    <a:ext uri="{9D8B030D-6E8A-4147-A177-3AD203B41FA5}">
                      <a16:colId xmlns:a16="http://schemas.microsoft.com/office/drawing/2014/main" val="1825002783"/>
                    </a:ext>
                  </a:extLst>
                </a:gridCol>
                <a:gridCol w="1767256">
                  <a:extLst>
                    <a:ext uri="{9D8B030D-6E8A-4147-A177-3AD203B41FA5}">
                      <a16:colId xmlns:a16="http://schemas.microsoft.com/office/drawing/2014/main" val="4174615085"/>
                    </a:ext>
                  </a:extLst>
                </a:gridCol>
                <a:gridCol w="1625875">
                  <a:extLst>
                    <a:ext uri="{9D8B030D-6E8A-4147-A177-3AD203B41FA5}">
                      <a16:colId xmlns:a16="http://schemas.microsoft.com/office/drawing/2014/main" val="1518430455"/>
                    </a:ext>
                  </a:extLst>
                </a:gridCol>
                <a:gridCol w="2934818">
                  <a:extLst>
                    <a:ext uri="{9D8B030D-6E8A-4147-A177-3AD203B41FA5}">
                      <a16:colId xmlns:a16="http://schemas.microsoft.com/office/drawing/2014/main" val="1995317005"/>
                    </a:ext>
                  </a:extLst>
                </a:gridCol>
              </a:tblGrid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742807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Chaoming Luo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luochaoming@oppo.com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915862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Liuming Lu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130570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Ning Gao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026199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Yapu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Li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543505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85944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9822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that an UHR non-AP STA may indicate DSO during its TXOP</a:t>
            </a:r>
            <a:r>
              <a:rPr lang="en-US" altLang="ko-KR" dirty="0">
                <a:solidFill>
                  <a:schemeClr val="tx1"/>
                </a:solidFill>
              </a:rPr>
              <a:t>?</a:t>
            </a:r>
          </a:p>
          <a:p>
            <a:pPr marL="68580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The </a:t>
            </a:r>
            <a:r>
              <a:rPr lang="en-GB" altLang="zh-CN" sz="2000" b="0" dirty="0"/>
              <a:t>STA indicates to the AP information including </a:t>
            </a:r>
            <a:r>
              <a:rPr lang="en-GB" altLang="zh-CN" dirty="0"/>
              <a:t>but not limited to </a:t>
            </a:r>
          </a:p>
          <a:p>
            <a:pPr marL="1000125" lvl="2" indent="-257175">
              <a:buFont typeface="Times New Roman" panose="02020603050405020304" pitchFamily="18" charset="0"/>
              <a:buChar char="–"/>
            </a:pPr>
            <a:r>
              <a:rPr lang="en-GB" altLang="zh-CN" b="0" dirty="0"/>
              <a:t>duration of interference, </a:t>
            </a:r>
          </a:p>
          <a:p>
            <a:pPr marL="1000125" lvl="2" indent="-257175">
              <a:buFont typeface="Times New Roman" panose="02020603050405020304" pitchFamily="18" charset="0"/>
              <a:buChar char="–"/>
            </a:pPr>
            <a:r>
              <a:rPr lang="en-GB" altLang="zh-CN" b="0" dirty="0"/>
              <a:t>DSO target subchannel</a:t>
            </a:r>
          </a:p>
          <a:p>
            <a:pPr marL="1000125" lvl="2" indent="-257175">
              <a:buFont typeface="Times New Roman" panose="02020603050405020304" pitchFamily="18" charset="0"/>
              <a:buChar char="–"/>
            </a:pPr>
            <a:r>
              <a:rPr lang="en-GB" altLang="zh-CN" b="0" dirty="0"/>
              <a:t>sub-band switch delay</a:t>
            </a:r>
            <a:endParaRPr lang="en-US" altLang="ko-KR" dirty="0">
              <a:solidFill>
                <a:schemeClr val="tx1"/>
              </a:solidFill>
            </a:endParaRPr>
          </a:p>
          <a:p>
            <a:pPr marL="685800" lvl="1" indent="-342900">
              <a:buFont typeface="Wingdings" panose="05000000000000000000" pitchFamily="2" charset="2"/>
              <a:buChar char="Ø"/>
            </a:pPr>
            <a:r>
              <a:rPr lang="en-US" altLang="ko-KR" dirty="0">
                <a:solidFill>
                  <a:schemeClr val="tx1"/>
                </a:solidFill>
              </a:rPr>
              <a:t>Detailed signaling is 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833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5200" y="1700808"/>
            <a:ext cx="10361084" cy="4113213"/>
          </a:xfrm>
        </p:spPr>
        <p:txBody>
          <a:bodyPr/>
          <a:lstStyle/>
          <a:p>
            <a:r>
              <a:rPr lang="en-US" sz="2000" b="0" dirty="0"/>
              <a:t>[1] 11-22-2204-00-0uhr-dynamic-subband-operation</a:t>
            </a:r>
          </a:p>
          <a:p>
            <a:r>
              <a:rPr lang="en-US" sz="2000" b="0" dirty="0"/>
              <a:t>[2] </a:t>
            </a:r>
            <a:r>
              <a:rPr lang="en-US" altLang="zh-CN" sz="20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11-23-1892-00-00bn-thoughts-on-dynamic-subchannel-operation</a:t>
            </a:r>
            <a:endParaRPr lang="en-US" sz="2000" b="0" dirty="0"/>
          </a:p>
          <a:p>
            <a:r>
              <a:rPr lang="en-US" sz="2000" b="0" dirty="0"/>
              <a:t>[3] </a:t>
            </a:r>
            <a:r>
              <a:rPr lang="en-US" altLang="zh-CN" sz="20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11-23-2027-02-00bn-considerations-for-dso-sub-band-switch-delay</a:t>
            </a:r>
            <a:endParaRPr lang="en-US" sz="2000" b="0" dirty="0"/>
          </a:p>
          <a:p>
            <a:r>
              <a:rPr lang="en-US" altLang="zh-CN" sz="2000" b="0" dirty="0"/>
              <a:t>[4] </a:t>
            </a:r>
            <a:r>
              <a:rPr lang="en-US" altLang="zh-CN" sz="20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11-23-2141-03-00bn-further-discussion-on-dynamic-subband-operation</a:t>
            </a:r>
            <a:endParaRPr lang="en-US" altLang="zh-CN" sz="2000" b="0" dirty="0"/>
          </a:p>
          <a:p>
            <a:r>
              <a:rPr lang="en-US" sz="2000" b="0" dirty="0"/>
              <a:t>[5] 11-23-0816-01-0uhr-enhancements-for-latency-sensitive-traffic-and-in-device-coexistence</a:t>
            </a:r>
          </a:p>
          <a:p>
            <a:r>
              <a:rPr lang="en-US" sz="2000" b="0" dirty="0"/>
              <a:t>[6] 11-23-0298-00-0uhr-improved-reliability-in-presence-of-interference</a:t>
            </a:r>
          </a:p>
          <a:p>
            <a:r>
              <a:rPr lang="en-US" sz="2000" b="0" dirty="0"/>
              <a:t>[7] 11-23-0665-01-0uhr-resource-management-for-multi-ap-coordination</a:t>
            </a:r>
          </a:p>
          <a:p>
            <a:r>
              <a:rPr lang="en-US" altLang="zh-CN" sz="2000" b="0" dirty="0"/>
              <a:t>[8] </a:t>
            </a:r>
            <a:r>
              <a:rPr lang="en-US" sz="2000" b="0" dirty="0"/>
              <a:t>11-23-1103-00-0uhr-in-device-interference-discussion</a:t>
            </a:r>
          </a:p>
          <a:p>
            <a:r>
              <a:rPr lang="en-US" altLang="zh-CN" sz="2000" b="0" dirty="0"/>
              <a:t>[9] </a:t>
            </a:r>
            <a:r>
              <a:rPr lang="en-US" sz="2000" b="0" dirty="0"/>
              <a:t>11-23-2002-02-00bn-in-device-coexistence-and-interference-follow-up</a:t>
            </a:r>
          </a:p>
          <a:p>
            <a:r>
              <a:rPr lang="en-US" altLang="zh-CN" sz="2000" b="0" dirty="0"/>
              <a:t>[10] </a:t>
            </a:r>
            <a:r>
              <a:rPr lang="en-US" sz="2000" b="0" dirty="0"/>
              <a:t>11-23-1934-00-00bn-in-device-interference-mitigation-follow-up </a:t>
            </a:r>
          </a:p>
          <a:p>
            <a:r>
              <a:rPr lang="en-US" altLang="zh-CN" sz="2000" b="0" dirty="0"/>
              <a:t>[11] Draft P802.11REVme_D5.0</a:t>
            </a:r>
          </a:p>
          <a:p>
            <a:r>
              <a:rPr lang="en-US" altLang="zh-CN" sz="2000" b="0" dirty="0"/>
              <a:t>[12] Draft P802.11be_D5.01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Chaoming Luo,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E7D01F4-7F06-466E-904F-EDCF0F2D80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40240" y="2132856"/>
            <a:ext cx="10700376" cy="3609157"/>
          </a:xfrm>
          <a:ln/>
        </p:spPr>
        <p:txBody>
          <a:bodyPr/>
          <a:lstStyle/>
          <a:p>
            <a:pPr marL="0" indent="0"/>
            <a:r>
              <a:rPr lang="en-US" sz="2800" dirty="0"/>
              <a:t>Proposes a mechanism for a non-AP STA to solicit the dynamic subband operation (DSO) during a TXOP.</a:t>
            </a:r>
            <a:endParaRPr lang="en-GB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 – DSO and Interference Report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582199" cy="4113213"/>
          </a:xfrm>
          <a:ln/>
        </p:spPr>
        <p:txBody>
          <a:bodyPr/>
          <a:lstStyle/>
          <a:p>
            <a:pPr marL="514350" indent="-45720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Several contributions introduced DSO [1]-[4]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400" dirty="0"/>
              <a:t>In a nutshell, AP as the TXOP holder transmits an initial control frame (ICF) to trigger non-AP STAs to switch to a non-primary sub-band.</a:t>
            </a:r>
            <a:endParaRPr lang="en-US" sz="2400" dirty="0"/>
          </a:p>
          <a:p>
            <a:pPr marL="514350" indent="-45720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Several contributions introduced interference report  </a:t>
            </a:r>
            <a:r>
              <a:rPr lang="en-US" altLang="zh-CN" sz="2800" dirty="0"/>
              <a:t>[5]-[10]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400" dirty="0"/>
              <a:t>UHR non-AP STA can report it’s in-device-interference and OBSS interference to AP, so that AP would not schedule transmissions during the unavailable time of the STA.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400" dirty="0"/>
              <a:t>The interference may be periodic or aperiodic, predictable or difficult to predict long in advance.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751014"/>
            <a:ext cx="10945215" cy="4126257"/>
          </a:xfrm>
          <a:ln/>
        </p:spPr>
        <p:txBody>
          <a:bodyPr/>
          <a:lstStyle/>
          <a:p>
            <a:pPr marL="40005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In order to handle interference (e.g., in device Rx of BT signal), propose to allow an UHR non-AP STA to solicit DSO during a TXOP.</a:t>
            </a:r>
            <a:endParaRPr lang="en-US" sz="20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Applicable if there is </a:t>
            </a:r>
            <a:r>
              <a:rPr lang="en-US" altLang="zh-CN" b="0" dirty="0"/>
              <a:t>aperiodic</a:t>
            </a:r>
            <a:r>
              <a:rPr lang="en-US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interference which is</a:t>
            </a:r>
            <a:r>
              <a:rPr lang="en-US" altLang="zh-CN" b="0" dirty="0"/>
              <a:t> difficult to predict long in advance.</a:t>
            </a:r>
            <a:endParaRPr lang="en-US" altLang="zh-CN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Applicable if the interference occurs on a portion or the 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whole of </a:t>
            </a:r>
            <a:r>
              <a:rPr lang="en-US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STA’s operating channel width.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STA may send interference information (BW, duration, etc.) to the AP and request/suggest the AP to schedule DSO if the AP is the TXOP holder. (Example 1 &amp; 2, see next slides)</a:t>
            </a:r>
            <a:endParaRPr lang="en-US" altLang="zh-CN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STA may send interference information to the AP and indicate DSO to the AP if the STA is the TXOP holder. (Example 3, see next slides)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STA may also indicate sub-band switch delay (value depends on implementation) to the AP.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Example</a:t>
            </a:r>
            <a:r>
              <a:rPr lang="en-GB" dirty="0"/>
              <a:t> 1 – AP is the TXOP holder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2F3A870-A531-4FB4-B6D5-08468657D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对象 2">
            <a:extLst>
              <a:ext uri="{FF2B5EF4-FFF2-40B4-BE49-F238E27FC236}">
                <a16:creationId xmlns:a16="http://schemas.microsoft.com/office/drawing/2014/main" id="{4790E499-5E6D-4EFE-B879-F6EC5808F6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529135"/>
              </p:ext>
            </p:extLst>
          </p:nvPr>
        </p:nvGraphicFramePr>
        <p:xfrm>
          <a:off x="515225" y="1357303"/>
          <a:ext cx="10556186" cy="5299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Visio" r:id="rId4" imgW="9652039" imgH="4845084" progId="Visio.Drawing.15">
                  <p:embed/>
                </p:oleObj>
              </mc:Choice>
              <mc:Fallback>
                <p:oleObj name="Visio" r:id="rId4" imgW="9652039" imgH="4845084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225" y="1357303"/>
                        <a:ext cx="10556186" cy="52992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Example 2 – AP is the TXOP holder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2F3A870-A531-4FB4-B6D5-08468657D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对象 2">
            <a:extLst>
              <a:ext uri="{FF2B5EF4-FFF2-40B4-BE49-F238E27FC236}">
                <a16:creationId xmlns:a16="http://schemas.microsoft.com/office/drawing/2014/main" id="{4790E499-5E6D-4EFE-B879-F6EC5808F6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221310"/>
              </p:ext>
            </p:extLst>
          </p:nvPr>
        </p:nvGraphicFramePr>
        <p:xfrm>
          <a:off x="767408" y="1349377"/>
          <a:ext cx="9932415" cy="5187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Visio" r:id="rId4" imgW="10274363" imgH="5695847" progId="Visio.Drawing.15">
                  <p:embed/>
                </p:oleObj>
              </mc:Choice>
              <mc:Fallback>
                <p:oleObj name="Visio" r:id="rId4" imgW="10274363" imgH="5695847" progId="Visio.Drawing.15">
                  <p:embed/>
                  <p:pic>
                    <p:nvPicPr>
                      <p:cNvPr id="3" name="对象 2">
                        <a:extLst>
                          <a:ext uri="{FF2B5EF4-FFF2-40B4-BE49-F238E27FC236}">
                            <a16:creationId xmlns:a16="http://schemas.microsoft.com/office/drawing/2014/main" id="{4790E499-5E6D-4EFE-B879-F6EC5808F6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408" y="1349377"/>
                        <a:ext cx="9932415" cy="51875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4129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Example</a:t>
            </a:r>
            <a:r>
              <a:rPr lang="en-GB" dirty="0"/>
              <a:t> 3 – STA is the TXOP holder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73F9F3A-494B-476F-895B-C134ACF49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对象 2">
            <a:extLst>
              <a:ext uri="{FF2B5EF4-FFF2-40B4-BE49-F238E27FC236}">
                <a16:creationId xmlns:a16="http://schemas.microsoft.com/office/drawing/2014/main" id="{39E6BDF8-1660-453C-89D0-F662A98E99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095861"/>
              </p:ext>
            </p:extLst>
          </p:nvPr>
        </p:nvGraphicFramePr>
        <p:xfrm>
          <a:off x="279400" y="1422400"/>
          <a:ext cx="11568113" cy="495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" name="Visio" r:id="rId4" imgW="10412123" imgH="4463222" progId="Visio.Drawing.15">
                  <p:embed/>
                </p:oleObj>
              </mc:Choice>
              <mc:Fallback>
                <p:oleObj name="Visio" r:id="rId4" imgW="10412123" imgH="4463222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0" y="1422400"/>
                        <a:ext cx="11568113" cy="4956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7042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2291" y="1916832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b="0" dirty="0"/>
              <a:t>When there is aperiodic and instant interference during a TXOP, there is little to no time to do negotiation, the best choice is allow non-AP STAs to solicit/indicate DSO to the AP, to avoid failure in receiving Data or BA. 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2400" dirty="0"/>
              <a:t>Simply cancel transmission to the interfered STA may waste the spectrum and time.</a:t>
            </a:r>
            <a:endParaRPr lang="en-GB" sz="2400" b="0" dirty="0"/>
          </a:p>
          <a:p>
            <a:pPr>
              <a:buFont typeface="Times New Roman" pitchFamily="16" charset="0"/>
              <a:buChar char="•"/>
            </a:pPr>
            <a:r>
              <a:rPr lang="en-GB" sz="2800" b="0" dirty="0"/>
              <a:t>The STA should indicate to the AP information such as duration of interference, DSO target subchannel, sub-band switch delay.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9822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that an UHR non-AP STA may solicit DSO during the AP’s TXOP</a:t>
            </a:r>
            <a:r>
              <a:rPr lang="en-US" altLang="ko-KR" dirty="0">
                <a:solidFill>
                  <a:schemeClr val="tx1"/>
                </a:solidFill>
              </a:rPr>
              <a:t>?</a:t>
            </a:r>
          </a:p>
          <a:p>
            <a:pPr marL="68580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The </a:t>
            </a:r>
            <a:r>
              <a:rPr lang="en-GB" altLang="zh-CN" sz="2000" b="0" dirty="0"/>
              <a:t>STA indicates to the AP information including </a:t>
            </a:r>
            <a:r>
              <a:rPr lang="en-GB" altLang="zh-CN" dirty="0"/>
              <a:t>but not limited to </a:t>
            </a:r>
          </a:p>
          <a:p>
            <a:pPr marL="1000125" lvl="2" indent="-257175">
              <a:buFont typeface="Times New Roman" panose="02020603050405020304" pitchFamily="18" charset="0"/>
              <a:buChar char="–"/>
            </a:pPr>
            <a:r>
              <a:rPr lang="en-GB" altLang="zh-CN" b="0" dirty="0"/>
              <a:t>duration of interference, </a:t>
            </a:r>
          </a:p>
          <a:p>
            <a:pPr marL="1000125" lvl="2" indent="-257175">
              <a:buFont typeface="Times New Roman" panose="02020603050405020304" pitchFamily="18" charset="0"/>
              <a:buChar char="–"/>
            </a:pPr>
            <a:r>
              <a:rPr lang="en-GB" altLang="zh-CN" b="0" dirty="0"/>
              <a:t>DSO target subchannel</a:t>
            </a:r>
          </a:p>
          <a:p>
            <a:pPr marL="1000125" lvl="2" indent="-257175">
              <a:buFont typeface="Times New Roman" panose="02020603050405020304" pitchFamily="18" charset="0"/>
              <a:buChar char="–"/>
            </a:pPr>
            <a:r>
              <a:rPr lang="en-GB" altLang="zh-CN" b="0" dirty="0"/>
              <a:t>sub-band switch delay</a:t>
            </a:r>
            <a:endParaRPr lang="en-US" altLang="ko-KR" dirty="0">
              <a:solidFill>
                <a:schemeClr val="tx1"/>
              </a:solidFill>
            </a:endParaRPr>
          </a:p>
          <a:p>
            <a:pPr marL="685800" lvl="1" indent="-342900">
              <a:buFont typeface="Wingdings" panose="05000000000000000000" pitchFamily="2" charset="2"/>
              <a:buChar char="Ø"/>
            </a:pPr>
            <a:r>
              <a:rPr lang="en-US" altLang="ko-KR" dirty="0">
                <a:solidFill>
                  <a:schemeClr val="tx1"/>
                </a:solidFill>
              </a:rPr>
              <a:t>Detailed signaling is 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45034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11-24-0xxx-00-00bn-ap-power-save</Template>
  <TotalTime>692</TotalTime>
  <Words>734</Words>
  <Application>Microsoft Office PowerPoint</Application>
  <PresentationFormat>宽屏</PresentationFormat>
  <Paragraphs>121</Paragraphs>
  <Slides>11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Wingdings</vt:lpstr>
      <vt:lpstr>Office 主题​​</vt:lpstr>
      <vt:lpstr>Visio</vt:lpstr>
      <vt:lpstr>Non-AP STA Triggered DSO</vt:lpstr>
      <vt:lpstr>Abstract</vt:lpstr>
      <vt:lpstr>Recap – DSO and Interference Report</vt:lpstr>
      <vt:lpstr>Proposal </vt:lpstr>
      <vt:lpstr>Example 1 – AP is the TXOP holder</vt:lpstr>
      <vt:lpstr>Example 2 – AP is the TXOP holder</vt:lpstr>
      <vt:lpstr>Example 3 – STA is the TXOP holder</vt:lpstr>
      <vt:lpstr>Summary</vt:lpstr>
      <vt:lpstr>Straw Poll 1</vt:lpstr>
      <vt:lpstr>Straw Poll 2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罗朝明(Chaoming Luo)</dc:creator>
  <cp:keywords/>
  <cp:lastModifiedBy>罗朝明(Chaoming Luo)</cp:lastModifiedBy>
  <cp:revision>196</cp:revision>
  <cp:lastPrinted>1601-01-01T00:00:00Z</cp:lastPrinted>
  <dcterms:created xsi:type="dcterms:W3CDTF">2024-03-29T06:30:45Z</dcterms:created>
  <dcterms:modified xsi:type="dcterms:W3CDTF">2024-05-06T06:08:20Z</dcterms:modified>
</cp:coreProperties>
</file>