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0" r:id="rId3"/>
    <p:sldId id="281" r:id="rId4"/>
    <p:sldId id="283" r:id="rId5"/>
    <p:sldId id="287" r:id="rId6"/>
    <p:sldId id="284" r:id="rId7"/>
    <p:sldId id="285" r:id="rId8"/>
    <p:sldId id="288" r:id="rId9"/>
    <p:sldId id="286" r:id="rId10"/>
    <p:sldId id="289" r:id="rId11"/>
    <p:sldId id="290" r:id="rId12"/>
    <p:sldId id="291" r:id="rId13"/>
    <p:sldId id="292" r:id="rId14"/>
    <p:sldId id="293" r:id="rId15"/>
    <p:sldId id="296" r:id="rId16"/>
    <p:sldId id="294" r:id="rId17"/>
    <p:sldId id="295" r:id="rId18"/>
    <p:sldId id="270" r:id="rId19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5" d="100"/>
          <a:sy n="65" d="100"/>
        </p:scale>
        <p:origin x="1344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gurd Schelstraete" userId="cc1875bc-5b00-4f0e-92c1-b5b7dcde1a21" providerId="ADAL" clId="{B0662F21-8AC4-428A-BB07-C36FA982C383}"/>
    <pc:docChg chg="modMainMaster">
      <pc:chgData name="Sigurd Schelstraete" userId="cc1875bc-5b00-4f0e-92c1-b5b7dcde1a21" providerId="ADAL" clId="{B0662F21-8AC4-428A-BB07-C36FA982C383}" dt="2024-05-03T00:23:33.322" v="3" actId="20577"/>
      <pc:docMkLst>
        <pc:docMk/>
      </pc:docMkLst>
      <pc:sldMasterChg chg="modSp mod">
        <pc:chgData name="Sigurd Schelstraete" userId="cc1875bc-5b00-4f0e-92c1-b5b7dcde1a21" providerId="ADAL" clId="{B0662F21-8AC4-428A-BB07-C36FA982C383}" dt="2024-05-03T00:23:33.322" v="3" actId="20577"/>
        <pc:sldMasterMkLst>
          <pc:docMk/>
          <pc:sldMasterMk cId="0" sldId="2147483648"/>
        </pc:sldMasterMkLst>
        <pc:spChg chg="mod">
          <ac:chgData name="Sigurd Schelstraete" userId="cc1875bc-5b00-4f0e-92c1-b5b7dcde1a21" providerId="ADAL" clId="{B0662F21-8AC4-428A-BB07-C36FA982C383}" dt="2024-05-03T00:23:33.322" v="3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2024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May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Sigurd Schelstraete, MaxLinear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Sigurd Schelstraete, MaxLinear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802.11-24/0773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Sigurd Schelstraete, MaxLinear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CSMA with enhanced Collision Avoidance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 </a:t>
            </a:r>
            <a:r>
              <a:rPr lang="en-US" sz="2000" dirty="0"/>
              <a:t>5/2/2024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471917"/>
              </p:ext>
            </p:extLst>
          </p:nvPr>
        </p:nvGraphicFramePr>
        <p:xfrm>
          <a:off x="514350" y="2281238"/>
          <a:ext cx="8002588" cy="245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48712" imgH="2532591" progId="Word.Document.8">
                  <p:embed/>
                </p:oleObj>
              </mc:Choice>
              <mc:Fallback>
                <p:oleObj name="Document" r:id="rId3" imgW="8248712" imgH="2532591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81238"/>
                        <a:ext cx="8002588" cy="245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D72E6-9694-E70D-FE62-2CD52530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F4C66-347D-55E8-AA48-AAC71BD26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Network simulation to assess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 AP, N STAs with full-buffer uplink traffic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N: 1, 2, 5, 10, 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Link: </a:t>
            </a:r>
            <a:r>
              <a:rPr lang="en-US"/>
              <a:t>MCS 7, </a:t>
            </a:r>
            <a:r>
              <a:rPr lang="en-US" dirty="0"/>
              <a:t>1SS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Collisions are assumed to lead to loss of the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03B6B-7BD3-D67B-124D-DE81C5044A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2389D-A7DC-33B4-C5DA-CA60BFCFA46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31A92B4-1C19-CEDF-2ABE-B1CB48D958F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61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72CCB-F0EF-4853-1712-F7E1C4022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short contentions are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C0C6C-4B08-E89B-0B56-3EA5D6C48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74" y="16764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Optimal number depends on network load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3-4 rounds looks appropriate considering all ACs and a wide range of network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6C43D-56D6-607F-0577-F57F1561E5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61CB1-3343-F918-ABEE-BC7BAAA2A52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02C7DE-6A4A-F3E9-72FE-0D5E2CD8F92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9B86BA-C856-15B7-C5EB-314ABA002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45" y="3009904"/>
            <a:ext cx="4798685" cy="3485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87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6182-774D-54E9-FD3F-DFAA618D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FCCE1-1D92-DFAE-F697-9F8FB11C2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195479"/>
            <a:ext cx="8763000" cy="127993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Significant improvement over CSMA (dashed curves)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4 rounds makes network throughput virtually independent of number of contending STAs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0EF79-7924-7209-A3FD-DEE9C37EC4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C0FE0-9A40-6DB6-A2CD-24F17579CF1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Sigurd Schelstraete, MaxLinear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1CA957-4B89-9B34-20EE-09C292F481F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8DA4CF-79A3-CB10-7AB8-9C48753EA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" y="1670435"/>
            <a:ext cx="4624852" cy="335876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35E630-0FD0-DFD0-306B-FF14136DF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48" y="1670435"/>
            <a:ext cx="4624852" cy="3358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1986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20471-9330-E958-A4CF-A661F229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198E9-C1A9-F69A-CE2C-00956C5B9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029200"/>
            <a:ext cx="7770813" cy="1065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Collisions virtually eliminated with 4 iterations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D433C-C82E-A654-38A8-EAA25B9809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D524B-C251-D084-74E4-BE1D75B492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1F549D-E2BA-59E2-0BB9-07A5FF2352C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A9ABBF-B7FD-8436-2701-93503E7340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86" y="1605837"/>
            <a:ext cx="4514357" cy="32779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E87CCC-EF72-EADD-6342-D9BB4A408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789" y="1605837"/>
            <a:ext cx="4514357" cy="327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45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DA9C9-2FE2-6A33-FC4F-E61077ED7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DCD16-570C-CCC2-FB30-2A1C8F75B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Visual representation of simulation runs: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Results for CSMA and enhanced CSMA for N=20 STAs, AC_BE, 4 iterations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97E01-F9BC-ACE9-2702-A75AF936CD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2F4A9-DD46-51AC-3C45-673CCC812AD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57A696-77D9-B375-3BA2-1771ACFDF90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AE62758-4880-E73D-4584-75C2701B1D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173269"/>
              </p:ext>
            </p:extLst>
          </p:nvPr>
        </p:nvGraphicFramePr>
        <p:xfrm>
          <a:off x="3273425" y="2514600"/>
          <a:ext cx="160020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597" imgH="806311" progId="Excel.Sheet.12">
                  <p:embed/>
                </p:oleObj>
              </mc:Choice>
              <mc:Fallback>
                <p:oleObj name="Worksheet" showAsIcon="1" r:id="rId2" imgW="914597" imgH="806311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AE62758-4880-E73D-4584-75C2701B1D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73425" y="2514600"/>
                        <a:ext cx="1600200" cy="141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3717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910BE-3892-04C8-0CAB-C2F6BD811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Backwards compatibility with legacy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4434A-663C-156F-6394-3CCD3CF71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2" y="1830388"/>
            <a:ext cx="82280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Method is by design compatible with existing CSMA/CA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 unfair advantage in gaining access to the medium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New systems may be “friendlier” in collision than other legacy system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39B03-80E9-9A55-DBB6-6FBD7857E3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E4FF9-A83F-0AF6-6BDE-E449958CC9A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AFDE4E-5902-B184-04C0-A606C6C663A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56043C-E640-836B-1140-806CFEF2B4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5203" y="3200400"/>
            <a:ext cx="4171950" cy="318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49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10DF-1341-A0B1-A329-72CE972CA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9FA14-3A40-7FD3-8205-00C220723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0772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Other proposals [2, 3, 4] have attempted to address the collision issue in other ways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Similar concepts appear in some of these other proposals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Contention among reduced set of STAs [2]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Short “reservation signal” [2, 4]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9F6DE-7C6F-EC5B-6068-2D62370DC1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59D6E-A7F8-37B6-0356-720FCCA316F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E5491C7-8F5A-B055-4F1E-F67ED4B970E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15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8487-C7A5-4434-2963-AFC55515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8EF38-3428-A145-DBE9-A8A25C041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have presented a modified CSMA/CA method with enhanced collision avoidance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Compatible with existing CSMA/CA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method significantly reduces the probability of collision in a highly congested environment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964A6-71E4-41C4-DCB3-C555B58436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8B571-CCE5-CDB2-A71B-D77CA09AB7A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DAD1E53-F8CA-F5BF-7BC1-DE9572ACB7F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3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8799-6F47-AE19-1012-AD41C3F2C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4FD7-0A35-09FA-4BC0-D1ECE2DC0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3213"/>
          </a:xfrm>
        </p:spPr>
        <p:txBody>
          <a:bodyPr/>
          <a:lstStyle/>
          <a:p>
            <a:r>
              <a:rPr lang="en-US" dirty="0"/>
              <a:t>[1] CSMA Collision analysis , IEEE 802.11-23/0772 </a:t>
            </a:r>
          </a:p>
          <a:p>
            <a:r>
              <a:rPr lang="en-US" dirty="0"/>
              <a:t>[2] Low latency channel access, IEEE 802.11-23/1065 </a:t>
            </a:r>
          </a:p>
          <a:p>
            <a:r>
              <a:rPr lang="en-US" dirty="0"/>
              <a:t>[3] Deterministic Backoff, IEEE 802.11-24/0031</a:t>
            </a:r>
          </a:p>
          <a:p>
            <a:r>
              <a:rPr lang="en-US" dirty="0"/>
              <a:t>[4] Ultra-reliable PHY elements: Low latency, low collision, low power medium access, IEEE 802.11-24/0284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6CB80-460D-33BF-23A1-A17D7949DA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836E1-5F2C-F888-0D5D-42273368B4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AEE984-68D5-35CC-AA96-706B5B845E2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19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436E-FB06-6EE4-1921-832BC2C5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77D32-7FEB-AC31-6738-5CDC48E12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1013"/>
            <a:ext cx="86868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previous submission [1] looked at collisions in CSMA/CA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highly congested networks, collisions have a significant impact on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submission introduces some modifications to enhance the inherent collision avoidance of CSMA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C659C-681A-169A-22CE-7F5A1D219F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803D7-2760-4991-C0DA-F94ECFF9B22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F91ECE-B706-6EDF-67B3-DFC2FE67E58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26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4386-9655-514A-9261-4188F2CE4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Collisions in CSMA/CA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16CC4-14EB-7A5A-4C59-E629756A9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600200"/>
            <a:ext cx="7770813" cy="4875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Collisions in CSMA/CA are mitigated by random backoff and adaptive Contention Window (CW)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designed to reduce the collision probability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Collision probability increases with increasing number of contending STAs – see [1]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1DDF3-D2AF-AE43-BE59-248CC16415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25304-D20F-53DA-9514-F08AA4BA54B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9639E0-EB7F-BFD6-A7CA-0349B9E61D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FABAA7-11D3-0876-4E1B-A2CB978A65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3524445"/>
            <a:ext cx="4167099" cy="302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5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FFA3C-8DAC-B7CE-C474-B6C112A5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Collisions in CSMA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C6C38-8F6B-78F7-B63A-23378EE0E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1014"/>
            <a:ext cx="8153400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cause of collisions is a too short CW for the number of contending STAs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 enough distinct random values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Note: not considering hidden nodes in this submission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a collision happens, the number of colliding devices is statically much lower than the total number of contending devices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Additional contention between those “surviving STAs” may be able to resolve the collision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3E026-3A46-4CC8-E9CC-640BEB59E0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79E2-07E6-A245-2362-345108FD68B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BC2DCE-9AAE-7CC7-E51C-AD49D1BA6FD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04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3ACD4-EB3B-A754-E3ED-17054127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Illustration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7CDE5-F019-13E8-28B2-66E352F5F6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A7A2-D987-95A5-ABB5-952C3A06A64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BE0D5F-0E68-DC27-1503-3C15CC4F8EC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pic>
        <p:nvPicPr>
          <p:cNvPr id="7" name="Picture 6" descr="A screenshot of a diagram&#10;&#10;Description automatically generated">
            <a:extLst>
              <a:ext uri="{FF2B5EF4-FFF2-40B4-BE49-F238E27FC236}">
                <a16:creationId xmlns:a16="http://schemas.microsoft.com/office/drawing/2014/main" id="{8489D995-09F2-D1EC-4B05-8A0097AD4E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6325" y="1447800"/>
            <a:ext cx="7380288" cy="48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5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BEEC5-1690-4300-1B55-CBC57284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AFACA-9EB3-60CB-2A1B-5A1EC2EB3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674811"/>
            <a:ext cx="7770813" cy="12938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Introduce a new “collision avoidance phase” after the transmitter gains access to the medium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 a way that is compatible with CSMA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4C69F-84EB-49DB-3A64-77C9C3F53E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F2ECD-4D68-00D1-D15E-BA7FC6B2D3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6F127B-4CD5-F6E1-F44C-D11CB17C2E3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901936-6CD3-D12F-3130-C5206AD68C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2819400"/>
            <a:ext cx="6291601" cy="370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3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BABC-4BC8-3797-15BA-AE80E9371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3B28-B1FD-27B0-6EF2-763F1121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0813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STAs perform CSMA to gain access to the medium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Any STA that gains access (there could be more than one) transmits only a short signal (e.g., L-STF)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sufficient for other STAs that are still contending to understand that the medium is busy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Surviving STAs (i.e. STAs that were able to complete the backoff) perform multiple short backoff rounds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Shorter than AIFS[VO] such that no other STA can gain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Any STA that reaches the end of its backoff counter will again only send a short signal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Any STA that observes a busy medium prior to reaching the end of the countdown will abandon its attempt to access the medium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After the last “short contention”, STA can transmit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AB1F4-F2AE-AF04-2E75-F14522D3E9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7010D-A11E-B290-CE94-AA5BED2051B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EFB335-1279-80A3-D490-1348EC86D14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00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7835-7808-AE05-8602-7528D5713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resolution illustration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A65B8-B3FD-8218-FBE6-7E58E78FC2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74342-C589-29DD-DEA0-562CA5BF500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5AD538-A947-8332-107C-42E186ADD89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B12545-1EEC-F278-7958-D6B6E0B96E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42" y="1641909"/>
            <a:ext cx="7947128" cy="4817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032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486E2-8DBC-5824-3CBB-87AE8D50E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53F03-CB31-CA98-7FD4-88CF44C3F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856538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Note that none of the STAs knows whether there is more than one STA that gained access to the medium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 a requirement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Each STA only knows that it was able to reach the end of its backoff counter without observing a busy medium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Number of rounds can be tuned to achieve a desired collision probability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probability of collisions is reduced statistically.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There remains a non-zero (but significantly reduced) chance that multiple STAs will be in a “tie” during all short backoff rounds.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4D46E-0829-3282-0E82-73000540A8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4D7E3-39CE-2A36-AC2E-BC6B71B871A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AF0AF9-8128-7A3C-5841-C4F6485893A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687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920</TotalTime>
  <Words>867</Words>
  <Application>Microsoft Office PowerPoint</Application>
  <PresentationFormat>On-screen Show (4:3)</PresentationFormat>
  <Paragraphs>134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Unicode MS</vt:lpstr>
      <vt:lpstr>Times New Roman</vt:lpstr>
      <vt:lpstr>Office Theme</vt:lpstr>
      <vt:lpstr>Document</vt:lpstr>
      <vt:lpstr>Worksheet</vt:lpstr>
      <vt:lpstr>CSMA with enhanced Collision Avoidance</vt:lpstr>
      <vt:lpstr>Introduction</vt:lpstr>
      <vt:lpstr>Collisions in CSMA/CA</vt:lpstr>
      <vt:lpstr>Addressing Collisions in CSMA</vt:lpstr>
      <vt:lpstr>Collision Illustration</vt:lpstr>
      <vt:lpstr>Proposal</vt:lpstr>
      <vt:lpstr>Details</vt:lpstr>
      <vt:lpstr>Collision resolution illustration</vt:lpstr>
      <vt:lpstr>Notes</vt:lpstr>
      <vt:lpstr>Simulations</vt:lpstr>
      <vt:lpstr>How many short contentions are needed?</vt:lpstr>
      <vt:lpstr>Throughput results</vt:lpstr>
      <vt:lpstr>Collision percentages</vt:lpstr>
      <vt:lpstr>Visualization</vt:lpstr>
      <vt:lpstr>Backwards compatibility with legacy</vt:lpstr>
      <vt:lpstr>Other proposals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Sigurd Schelstraete</dc:creator>
  <cp:lastModifiedBy>Sigurd Schelstraete</cp:lastModifiedBy>
  <cp:revision>5</cp:revision>
  <cp:lastPrinted>1601-01-01T00:00:00Z</cp:lastPrinted>
  <dcterms:created xsi:type="dcterms:W3CDTF">2023-12-14T20:07:22Z</dcterms:created>
  <dcterms:modified xsi:type="dcterms:W3CDTF">2024-05-09T23:12:19Z</dcterms:modified>
</cp:coreProperties>
</file>