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0" r:id="rId3"/>
    <p:sldId id="281" r:id="rId4"/>
    <p:sldId id="283" r:id="rId5"/>
    <p:sldId id="284" r:id="rId6"/>
    <p:sldId id="282" r:id="rId7"/>
    <p:sldId id="285" r:id="rId8"/>
    <p:sldId id="293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70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C27A58-F366-4727-A576-2171AB7D1D05}" v="4" dt="2024-07-11T22:41:36.6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68" d="100"/>
          <a:sy n="68" d="100"/>
        </p:scale>
        <p:origin x="1264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80" y="4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8FC27A58-F366-4727-A576-2171AB7D1D05}"/>
    <pc:docChg chg="undo custSel modSld modMainMaster modNotesMaster">
      <pc:chgData name="Sigurd Schelstraete" userId="cc1875bc-5b00-4f0e-92c1-b5b7dcde1a21" providerId="ADAL" clId="{8FC27A58-F366-4727-A576-2171AB7D1D05}" dt="2024-07-11T22:41:36.632" v="316"/>
      <pc:docMkLst>
        <pc:docMk/>
      </pc:docMkLst>
      <pc:sldChg chg="modSp mod modNotes">
        <pc:chgData name="Sigurd Schelstraete" userId="cc1875bc-5b00-4f0e-92c1-b5b7dcde1a21" providerId="ADAL" clId="{8FC27A58-F366-4727-A576-2171AB7D1D05}" dt="2024-07-11T22:41:36.632" v="316"/>
        <pc:sldMkLst>
          <pc:docMk/>
          <pc:sldMk cId="0" sldId="256"/>
        </pc:sldMkLst>
        <pc:spChg chg="mod">
          <ac:chgData name="Sigurd Schelstraete" userId="cc1875bc-5b00-4f0e-92c1-b5b7dcde1a21" providerId="ADAL" clId="{8FC27A58-F366-4727-A576-2171AB7D1D05}" dt="2024-07-11T22:41:36.632" v="316"/>
          <ac:spMkLst>
            <pc:docMk/>
            <pc:sldMk cId="0" sldId="256"/>
            <ac:spMk id="6" creationId="{00000000-0000-0000-0000-000000000000}"/>
          </ac:spMkLst>
        </pc:spChg>
        <pc:spChg chg="mod">
          <ac:chgData name="Sigurd Schelstraete" userId="cc1875bc-5b00-4f0e-92c1-b5b7dcde1a21" providerId="ADAL" clId="{8FC27A58-F366-4727-A576-2171AB7D1D05}" dt="2024-07-11T22:40:43.157" v="31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igurd Schelstraete" userId="cc1875bc-5b00-4f0e-92c1-b5b7dcde1a21" providerId="ADAL" clId="{8FC27A58-F366-4727-A576-2171AB7D1D05}" dt="2024-07-11T22:41:36.632" v="316"/>
        <pc:sldMkLst>
          <pc:docMk/>
          <pc:sldMk cId="966198136" sldId="270"/>
        </pc:sldMkLst>
        <pc:spChg chg="mod">
          <ac:chgData name="Sigurd Schelstraete" userId="cc1875bc-5b00-4f0e-92c1-b5b7dcde1a21" providerId="ADAL" clId="{8FC27A58-F366-4727-A576-2171AB7D1D05}" dt="2024-07-11T22:41:36.632" v="316"/>
          <ac:spMkLst>
            <pc:docMk/>
            <pc:sldMk cId="966198136" sldId="270"/>
            <ac:spMk id="6" creationId="{30AEE984-68D5-35CC-AA96-706B5B845E23}"/>
          </ac:spMkLst>
        </pc:spChg>
      </pc:sldChg>
      <pc:sldChg chg="modSp mod">
        <pc:chgData name="Sigurd Schelstraete" userId="cc1875bc-5b00-4f0e-92c1-b5b7dcde1a21" providerId="ADAL" clId="{8FC27A58-F366-4727-A576-2171AB7D1D05}" dt="2024-07-11T22:41:36.632" v="316"/>
        <pc:sldMkLst>
          <pc:docMk/>
          <pc:sldMk cId="3771265000" sldId="280"/>
        </pc:sldMkLst>
        <pc:spChg chg="mod">
          <ac:chgData name="Sigurd Schelstraete" userId="cc1875bc-5b00-4f0e-92c1-b5b7dcde1a21" providerId="ADAL" clId="{8FC27A58-F366-4727-A576-2171AB7D1D05}" dt="2024-07-11T22:33:07.654" v="63" actId="313"/>
          <ac:spMkLst>
            <pc:docMk/>
            <pc:sldMk cId="3771265000" sldId="280"/>
            <ac:spMk id="3" creationId="{BDD77D32-7FEB-AC31-6738-5CDC48E12D76}"/>
          </ac:spMkLst>
        </pc:spChg>
        <pc:spChg chg="mod">
          <ac:chgData name="Sigurd Schelstraete" userId="cc1875bc-5b00-4f0e-92c1-b5b7dcde1a21" providerId="ADAL" clId="{8FC27A58-F366-4727-A576-2171AB7D1D05}" dt="2024-07-11T22:41:36.632" v="316"/>
          <ac:spMkLst>
            <pc:docMk/>
            <pc:sldMk cId="3771265000" sldId="280"/>
            <ac:spMk id="6" creationId="{3DF91ECE-B706-6EDF-67B3-DFC2FE67E58E}"/>
          </ac:spMkLst>
        </pc:spChg>
      </pc:sldChg>
      <pc:sldChg chg="modSp">
        <pc:chgData name="Sigurd Schelstraete" userId="cc1875bc-5b00-4f0e-92c1-b5b7dcde1a21" providerId="ADAL" clId="{8FC27A58-F366-4727-A576-2171AB7D1D05}" dt="2024-07-11T22:41:36.632" v="316"/>
        <pc:sldMkLst>
          <pc:docMk/>
          <pc:sldMk cId="3959416701" sldId="281"/>
        </pc:sldMkLst>
        <pc:spChg chg="mod">
          <ac:chgData name="Sigurd Schelstraete" userId="cc1875bc-5b00-4f0e-92c1-b5b7dcde1a21" providerId="ADAL" clId="{8FC27A58-F366-4727-A576-2171AB7D1D05}" dt="2024-07-11T22:41:36.632" v="316"/>
          <ac:spMkLst>
            <pc:docMk/>
            <pc:sldMk cId="3959416701" sldId="281"/>
            <ac:spMk id="6" creationId="{952C793F-CD3B-C09B-FFE6-0DD55423520B}"/>
          </ac:spMkLst>
        </pc:spChg>
      </pc:sldChg>
      <pc:sldChg chg="modSp mod">
        <pc:chgData name="Sigurd Schelstraete" userId="cc1875bc-5b00-4f0e-92c1-b5b7dcde1a21" providerId="ADAL" clId="{8FC27A58-F366-4727-A576-2171AB7D1D05}" dt="2024-07-11T22:41:36.632" v="316"/>
        <pc:sldMkLst>
          <pc:docMk/>
          <pc:sldMk cId="829401837" sldId="282"/>
        </pc:sldMkLst>
        <pc:spChg chg="mod">
          <ac:chgData name="Sigurd Schelstraete" userId="cc1875bc-5b00-4f0e-92c1-b5b7dcde1a21" providerId="ADAL" clId="{8FC27A58-F366-4727-A576-2171AB7D1D05}" dt="2024-07-11T22:36:14.005" v="134" actId="20577"/>
          <ac:spMkLst>
            <pc:docMk/>
            <pc:sldMk cId="829401837" sldId="282"/>
            <ac:spMk id="2" creationId="{601C1944-6AE7-658D-FA8C-8A1FE2F26EC6}"/>
          </ac:spMkLst>
        </pc:spChg>
        <pc:spChg chg="mod">
          <ac:chgData name="Sigurd Schelstraete" userId="cc1875bc-5b00-4f0e-92c1-b5b7dcde1a21" providerId="ADAL" clId="{8FC27A58-F366-4727-A576-2171AB7D1D05}" dt="2024-07-11T22:34:28.358" v="91" actId="20577"/>
          <ac:spMkLst>
            <pc:docMk/>
            <pc:sldMk cId="829401837" sldId="282"/>
            <ac:spMk id="3" creationId="{68291DAB-0A21-20A0-22AB-5F2CEAA9928D}"/>
          </ac:spMkLst>
        </pc:spChg>
        <pc:spChg chg="mod">
          <ac:chgData name="Sigurd Schelstraete" userId="cc1875bc-5b00-4f0e-92c1-b5b7dcde1a21" providerId="ADAL" clId="{8FC27A58-F366-4727-A576-2171AB7D1D05}" dt="2024-07-11T22:41:36.632" v="316"/>
          <ac:spMkLst>
            <pc:docMk/>
            <pc:sldMk cId="829401837" sldId="282"/>
            <ac:spMk id="6" creationId="{6CDACB95-D8C1-B163-E0F7-714EAE8FCBE1}"/>
          </ac:spMkLst>
        </pc:spChg>
      </pc:sldChg>
      <pc:sldChg chg="modSp">
        <pc:chgData name="Sigurd Schelstraete" userId="cc1875bc-5b00-4f0e-92c1-b5b7dcde1a21" providerId="ADAL" clId="{8FC27A58-F366-4727-A576-2171AB7D1D05}" dt="2024-07-11T22:41:36.632" v="316"/>
        <pc:sldMkLst>
          <pc:docMk/>
          <pc:sldMk cId="4114689159" sldId="283"/>
        </pc:sldMkLst>
        <pc:spChg chg="mod">
          <ac:chgData name="Sigurd Schelstraete" userId="cc1875bc-5b00-4f0e-92c1-b5b7dcde1a21" providerId="ADAL" clId="{8FC27A58-F366-4727-A576-2171AB7D1D05}" dt="2024-07-11T22:41:36.632" v="316"/>
          <ac:spMkLst>
            <pc:docMk/>
            <pc:sldMk cId="4114689159" sldId="283"/>
            <ac:spMk id="6" creationId="{75360A1E-1CD0-48C9-4583-43285F43A25A}"/>
          </ac:spMkLst>
        </pc:spChg>
      </pc:sldChg>
      <pc:sldChg chg="modSp">
        <pc:chgData name="Sigurd Schelstraete" userId="cc1875bc-5b00-4f0e-92c1-b5b7dcde1a21" providerId="ADAL" clId="{8FC27A58-F366-4727-A576-2171AB7D1D05}" dt="2024-07-11T22:41:36.632" v="316"/>
        <pc:sldMkLst>
          <pc:docMk/>
          <pc:sldMk cId="38009678" sldId="284"/>
        </pc:sldMkLst>
        <pc:spChg chg="mod">
          <ac:chgData name="Sigurd Schelstraete" userId="cc1875bc-5b00-4f0e-92c1-b5b7dcde1a21" providerId="ADAL" clId="{8FC27A58-F366-4727-A576-2171AB7D1D05}" dt="2024-07-11T22:41:36.632" v="316"/>
          <ac:spMkLst>
            <pc:docMk/>
            <pc:sldMk cId="38009678" sldId="284"/>
            <ac:spMk id="6" creationId="{870B1070-8CEA-2E1F-5312-9FB6D23F78F9}"/>
          </ac:spMkLst>
        </pc:spChg>
      </pc:sldChg>
      <pc:sldChg chg="modSp mod">
        <pc:chgData name="Sigurd Schelstraete" userId="cc1875bc-5b00-4f0e-92c1-b5b7dcde1a21" providerId="ADAL" clId="{8FC27A58-F366-4727-A576-2171AB7D1D05}" dt="2024-07-11T22:41:36.632" v="316"/>
        <pc:sldMkLst>
          <pc:docMk/>
          <pc:sldMk cId="1719570406" sldId="285"/>
        </pc:sldMkLst>
        <pc:spChg chg="mod">
          <ac:chgData name="Sigurd Schelstraete" userId="cc1875bc-5b00-4f0e-92c1-b5b7dcde1a21" providerId="ADAL" clId="{8FC27A58-F366-4727-A576-2171AB7D1D05}" dt="2024-07-11T22:35:10.650" v="97" actId="20577"/>
          <ac:spMkLst>
            <pc:docMk/>
            <pc:sldMk cId="1719570406" sldId="285"/>
            <ac:spMk id="3" creationId="{7A43E0B9-C4F6-E267-F4A8-550EAF6B9FD4}"/>
          </ac:spMkLst>
        </pc:spChg>
        <pc:spChg chg="mod">
          <ac:chgData name="Sigurd Schelstraete" userId="cc1875bc-5b00-4f0e-92c1-b5b7dcde1a21" providerId="ADAL" clId="{8FC27A58-F366-4727-A576-2171AB7D1D05}" dt="2024-07-11T22:41:36.632" v="316"/>
          <ac:spMkLst>
            <pc:docMk/>
            <pc:sldMk cId="1719570406" sldId="285"/>
            <ac:spMk id="6" creationId="{0B1A6913-FA2F-3764-7974-067CB9720EE6}"/>
          </ac:spMkLst>
        </pc:spChg>
      </pc:sldChg>
      <pc:sldChg chg="modSp mod">
        <pc:chgData name="Sigurd Schelstraete" userId="cc1875bc-5b00-4f0e-92c1-b5b7dcde1a21" providerId="ADAL" clId="{8FC27A58-F366-4727-A576-2171AB7D1D05}" dt="2024-07-11T22:41:36.632" v="316"/>
        <pc:sldMkLst>
          <pc:docMk/>
          <pc:sldMk cId="325036255" sldId="286"/>
        </pc:sldMkLst>
        <pc:spChg chg="mod">
          <ac:chgData name="Sigurd Schelstraete" userId="cc1875bc-5b00-4f0e-92c1-b5b7dcde1a21" providerId="ADAL" clId="{8FC27A58-F366-4727-A576-2171AB7D1D05}" dt="2024-07-11T22:35:46.951" v="119" actId="20577"/>
          <ac:spMkLst>
            <pc:docMk/>
            <pc:sldMk cId="325036255" sldId="286"/>
            <ac:spMk id="2" creationId="{0A7378D3-9653-8A9B-2259-919A049B582C}"/>
          </ac:spMkLst>
        </pc:spChg>
        <pc:spChg chg="mod">
          <ac:chgData name="Sigurd Schelstraete" userId="cc1875bc-5b00-4f0e-92c1-b5b7dcde1a21" providerId="ADAL" clId="{8FC27A58-F366-4727-A576-2171AB7D1D05}" dt="2024-07-11T22:41:36.632" v="316"/>
          <ac:spMkLst>
            <pc:docMk/>
            <pc:sldMk cId="325036255" sldId="286"/>
            <ac:spMk id="6" creationId="{130ADCD3-9AE7-AD3F-6609-3CD9C8A9A98B}"/>
          </ac:spMkLst>
        </pc:spChg>
      </pc:sldChg>
      <pc:sldChg chg="modSp mod">
        <pc:chgData name="Sigurd Schelstraete" userId="cc1875bc-5b00-4f0e-92c1-b5b7dcde1a21" providerId="ADAL" clId="{8FC27A58-F366-4727-A576-2171AB7D1D05}" dt="2024-07-11T22:41:36.632" v="316"/>
        <pc:sldMkLst>
          <pc:docMk/>
          <pc:sldMk cId="1717499146" sldId="287"/>
        </pc:sldMkLst>
        <pc:spChg chg="mod">
          <ac:chgData name="Sigurd Schelstraete" userId="cc1875bc-5b00-4f0e-92c1-b5b7dcde1a21" providerId="ADAL" clId="{8FC27A58-F366-4727-A576-2171AB7D1D05}" dt="2024-07-11T22:41:36.632" v="316"/>
          <ac:spMkLst>
            <pc:docMk/>
            <pc:sldMk cId="1717499146" sldId="287"/>
            <ac:spMk id="6" creationId="{3A16F594-3D9B-7342-D0AD-D4C5728C9E67}"/>
          </ac:spMkLst>
        </pc:spChg>
        <pc:spChg chg="mod">
          <ac:chgData name="Sigurd Schelstraete" userId="cc1875bc-5b00-4f0e-92c1-b5b7dcde1a21" providerId="ADAL" clId="{8FC27A58-F366-4727-A576-2171AB7D1D05}" dt="2024-07-11T22:37:00.427" v="139" actId="20577"/>
          <ac:spMkLst>
            <pc:docMk/>
            <pc:sldMk cId="1717499146" sldId="287"/>
            <ac:spMk id="11" creationId="{4E990E45-9783-1B75-B4B2-B8BF6DCFC1F1}"/>
          </ac:spMkLst>
        </pc:spChg>
      </pc:sldChg>
      <pc:sldChg chg="modSp">
        <pc:chgData name="Sigurd Schelstraete" userId="cc1875bc-5b00-4f0e-92c1-b5b7dcde1a21" providerId="ADAL" clId="{8FC27A58-F366-4727-A576-2171AB7D1D05}" dt="2024-07-11T22:41:36.632" v="316"/>
        <pc:sldMkLst>
          <pc:docMk/>
          <pc:sldMk cId="825623828" sldId="288"/>
        </pc:sldMkLst>
        <pc:spChg chg="mod">
          <ac:chgData name="Sigurd Schelstraete" userId="cc1875bc-5b00-4f0e-92c1-b5b7dcde1a21" providerId="ADAL" clId="{8FC27A58-F366-4727-A576-2171AB7D1D05}" dt="2024-07-11T22:41:36.632" v="316"/>
          <ac:spMkLst>
            <pc:docMk/>
            <pc:sldMk cId="825623828" sldId="288"/>
            <ac:spMk id="6" creationId="{3343D925-8DF5-A81B-7953-337AEB13EAAC}"/>
          </ac:spMkLst>
        </pc:spChg>
      </pc:sldChg>
      <pc:sldChg chg="modSp">
        <pc:chgData name="Sigurd Schelstraete" userId="cc1875bc-5b00-4f0e-92c1-b5b7dcde1a21" providerId="ADAL" clId="{8FC27A58-F366-4727-A576-2171AB7D1D05}" dt="2024-07-11T22:41:36.632" v="316"/>
        <pc:sldMkLst>
          <pc:docMk/>
          <pc:sldMk cId="1527363474" sldId="289"/>
        </pc:sldMkLst>
        <pc:spChg chg="mod">
          <ac:chgData name="Sigurd Schelstraete" userId="cc1875bc-5b00-4f0e-92c1-b5b7dcde1a21" providerId="ADAL" clId="{8FC27A58-F366-4727-A576-2171AB7D1D05}" dt="2024-07-11T22:41:36.632" v="316"/>
          <ac:spMkLst>
            <pc:docMk/>
            <pc:sldMk cId="1527363474" sldId="289"/>
            <ac:spMk id="6" creationId="{46C47C48-28AC-FA3F-B25B-00B674C2AF45}"/>
          </ac:spMkLst>
        </pc:spChg>
      </pc:sldChg>
      <pc:sldChg chg="modSp mod">
        <pc:chgData name="Sigurd Schelstraete" userId="cc1875bc-5b00-4f0e-92c1-b5b7dcde1a21" providerId="ADAL" clId="{8FC27A58-F366-4727-A576-2171AB7D1D05}" dt="2024-07-11T22:41:36.632" v="316"/>
        <pc:sldMkLst>
          <pc:docMk/>
          <pc:sldMk cId="2649555720" sldId="290"/>
        </pc:sldMkLst>
        <pc:spChg chg="mod">
          <ac:chgData name="Sigurd Schelstraete" userId="cc1875bc-5b00-4f0e-92c1-b5b7dcde1a21" providerId="ADAL" clId="{8FC27A58-F366-4727-A576-2171AB7D1D05}" dt="2024-07-11T22:37:49" v="208" actId="20577"/>
          <ac:spMkLst>
            <pc:docMk/>
            <pc:sldMk cId="2649555720" sldId="290"/>
            <ac:spMk id="3" creationId="{EF2E7188-EFA0-4DA1-A8B1-7EE2EC1BB627}"/>
          </ac:spMkLst>
        </pc:spChg>
        <pc:spChg chg="mod">
          <ac:chgData name="Sigurd Schelstraete" userId="cc1875bc-5b00-4f0e-92c1-b5b7dcde1a21" providerId="ADAL" clId="{8FC27A58-F366-4727-A576-2171AB7D1D05}" dt="2024-07-11T22:41:36.632" v="316"/>
          <ac:spMkLst>
            <pc:docMk/>
            <pc:sldMk cId="2649555720" sldId="290"/>
            <ac:spMk id="6" creationId="{CF0231D1-171A-E551-36AA-19A99E14FDAD}"/>
          </ac:spMkLst>
        </pc:spChg>
        <pc:picChg chg="mod">
          <ac:chgData name="Sigurd Schelstraete" userId="cc1875bc-5b00-4f0e-92c1-b5b7dcde1a21" providerId="ADAL" clId="{8FC27A58-F366-4727-A576-2171AB7D1D05}" dt="2024-07-11T22:37:52.976" v="209" actId="1076"/>
          <ac:picMkLst>
            <pc:docMk/>
            <pc:sldMk cId="2649555720" sldId="290"/>
            <ac:picMk id="7" creationId="{80F4B943-B839-DBCE-7397-63493458E5FA}"/>
          </ac:picMkLst>
        </pc:picChg>
      </pc:sldChg>
      <pc:sldChg chg="modSp">
        <pc:chgData name="Sigurd Schelstraete" userId="cc1875bc-5b00-4f0e-92c1-b5b7dcde1a21" providerId="ADAL" clId="{8FC27A58-F366-4727-A576-2171AB7D1D05}" dt="2024-07-11T22:41:36.632" v="316"/>
        <pc:sldMkLst>
          <pc:docMk/>
          <pc:sldMk cId="4159741153" sldId="291"/>
        </pc:sldMkLst>
        <pc:spChg chg="mod">
          <ac:chgData name="Sigurd Schelstraete" userId="cc1875bc-5b00-4f0e-92c1-b5b7dcde1a21" providerId="ADAL" clId="{8FC27A58-F366-4727-A576-2171AB7D1D05}" dt="2024-07-11T22:41:36.632" v="316"/>
          <ac:spMkLst>
            <pc:docMk/>
            <pc:sldMk cId="4159741153" sldId="291"/>
            <ac:spMk id="6" creationId="{B12F1122-3FFF-2B8C-C84F-C236FE1FB40A}"/>
          </ac:spMkLst>
        </pc:spChg>
      </pc:sldChg>
      <pc:sldChg chg="modSp mod">
        <pc:chgData name="Sigurd Schelstraete" userId="cc1875bc-5b00-4f0e-92c1-b5b7dcde1a21" providerId="ADAL" clId="{8FC27A58-F366-4727-A576-2171AB7D1D05}" dt="2024-07-11T22:41:36.632" v="316"/>
        <pc:sldMkLst>
          <pc:docMk/>
          <pc:sldMk cId="3669332412" sldId="292"/>
        </pc:sldMkLst>
        <pc:spChg chg="mod">
          <ac:chgData name="Sigurd Schelstraete" userId="cc1875bc-5b00-4f0e-92c1-b5b7dcde1a21" providerId="ADAL" clId="{8FC27A58-F366-4727-A576-2171AB7D1D05}" dt="2024-07-11T22:39:11.309" v="301" actId="20577"/>
          <ac:spMkLst>
            <pc:docMk/>
            <pc:sldMk cId="3669332412" sldId="292"/>
            <ac:spMk id="3" creationId="{DC71C512-9547-4562-C4A1-C340639A8EF2}"/>
          </ac:spMkLst>
        </pc:spChg>
        <pc:spChg chg="mod">
          <ac:chgData name="Sigurd Schelstraete" userId="cc1875bc-5b00-4f0e-92c1-b5b7dcde1a21" providerId="ADAL" clId="{8FC27A58-F366-4727-A576-2171AB7D1D05}" dt="2024-07-11T22:41:36.632" v="316"/>
          <ac:spMkLst>
            <pc:docMk/>
            <pc:sldMk cId="3669332412" sldId="292"/>
            <ac:spMk id="6" creationId="{1800C443-9765-371B-DED4-90DCF663DA62}"/>
          </ac:spMkLst>
        </pc:spChg>
      </pc:sldChg>
      <pc:sldChg chg="modSp">
        <pc:chgData name="Sigurd Schelstraete" userId="cc1875bc-5b00-4f0e-92c1-b5b7dcde1a21" providerId="ADAL" clId="{8FC27A58-F366-4727-A576-2171AB7D1D05}" dt="2024-07-11T22:41:36.632" v="316"/>
        <pc:sldMkLst>
          <pc:docMk/>
          <pc:sldMk cId="680615890" sldId="293"/>
        </pc:sldMkLst>
        <pc:spChg chg="mod">
          <ac:chgData name="Sigurd Schelstraete" userId="cc1875bc-5b00-4f0e-92c1-b5b7dcde1a21" providerId="ADAL" clId="{8FC27A58-F366-4727-A576-2171AB7D1D05}" dt="2024-07-11T22:41:36.632" v="316"/>
          <ac:spMkLst>
            <pc:docMk/>
            <pc:sldMk cId="680615890" sldId="293"/>
            <ac:spMk id="6" creationId="{931A92B4-1C19-CEDF-2ABE-B1CB48D958FB}"/>
          </ac:spMkLst>
        </pc:spChg>
      </pc:sldChg>
      <pc:sldMasterChg chg="modSp mod modSldLayout">
        <pc:chgData name="Sigurd Schelstraete" userId="cc1875bc-5b00-4f0e-92c1-b5b7dcde1a21" providerId="ADAL" clId="{8FC27A58-F366-4727-A576-2171AB7D1D05}" dt="2024-07-11T22:41:36.632" v="316"/>
        <pc:sldMasterMkLst>
          <pc:docMk/>
          <pc:sldMasterMk cId="0" sldId="2147483648"/>
        </pc:sldMasterMkLst>
        <pc:spChg chg="mod">
          <ac:chgData name="Sigurd Schelstraete" userId="cc1875bc-5b00-4f0e-92c1-b5b7dcde1a21" providerId="ADAL" clId="{8FC27A58-F366-4727-A576-2171AB7D1D05}" dt="2024-07-11T22:40:25.389" v="306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Sigurd Schelstraete" userId="cc1875bc-5b00-4f0e-92c1-b5b7dcde1a21" providerId="ADAL" clId="{8FC27A58-F366-4727-A576-2171AB7D1D05}" dt="2024-07-11T22:41:14.212" v="31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Sigurd Schelstraete" userId="cc1875bc-5b00-4f0e-92c1-b5b7dcde1a21" providerId="ADAL" clId="{8FC27A58-F366-4727-A576-2171AB7D1D05}" dt="2024-07-11T22:41:36.632" v="316"/>
          <pc:sldLayoutMkLst>
            <pc:docMk/>
            <pc:sldMasterMk cId="0" sldId="2147483648"/>
            <pc:sldLayoutMk cId="0" sldId="2147483649"/>
          </pc:sldLayoutMkLst>
          <pc:spChg chg="mod">
            <ac:chgData name="Sigurd Schelstraete" userId="cc1875bc-5b00-4f0e-92c1-b5b7dcde1a21" providerId="ADAL" clId="{8FC27A58-F366-4727-A576-2171AB7D1D05}" dt="2024-07-11T22:41:36.632" v="316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Sigurd Schelstraete" userId="cc1875bc-5b00-4f0e-92c1-b5b7dcde1a21" providerId="ADAL" clId="{8FC27A58-F366-4727-A576-2171AB7D1D05}" dt="2024-07-11T22:41:36.632" v="316"/>
          <pc:sldLayoutMkLst>
            <pc:docMk/>
            <pc:sldMasterMk cId="0" sldId="2147483648"/>
            <pc:sldLayoutMk cId="0" sldId="2147483650"/>
          </pc:sldLayoutMkLst>
          <pc:spChg chg="mod">
            <ac:chgData name="Sigurd Schelstraete" userId="cc1875bc-5b00-4f0e-92c1-b5b7dcde1a21" providerId="ADAL" clId="{8FC27A58-F366-4727-A576-2171AB7D1D05}" dt="2024-07-11T22:41:36.632" v="316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Sigurd Schelstraete" userId="cc1875bc-5b00-4f0e-92c1-b5b7dcde1a21" providerId="ADAL" clId="{8FC27A58-F366-4727-A576-2171AB7D1D05}" dt="2024-07-11T22:41:36.632" v="316"/>
          <pc:sldLayoutMkLst>
            <pc:docMk/>
            <pc:sldMasterMk cId="0" sldId="2147483648"/>
            <pc:sldLayoutMk cId="0" sldId="2147483651"/>
          </pc:sldLayoutMkLst>
          <pc:spChg chg="mod">
            <ac:chgData name="Sigurd Schelstraete" userId="cc1875bc-5b00-4f0e-92c1-b5b7dcde1a21" providerId="ADAL" clId="{8FC27A58-F366-4727-A576-2171AB7D1D05}" dt="2024-07-11T22:41:36.632" v="31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Sigurd Schelstraete" userId="cc1875bc-5b00-4f0e-92c1-b5b7dcde1a21" providerId="ADAL" clId="{8FC27A58-F366-4727-A576-2171AB7D1D05}" dt="2024-07-11T22:41:36.632" v="316"/>
          <pc:sldLayoutMkLst>
            <pc:docMk/>
            <pc:sldMasterMk cId="0" sldId="2147483648"/>
            <pc:sldLayoutMk cId="0" sldId="2147483652"/>
          </pc:sldLayoutMkLst>
          <pc:spChg chg="mod">
            <ac:chgData name="Sigurd Schelstraete" userId="cc1875bc-5b00-4f0e-92c1-b5b7dcde1a21" providerId="ADAL" clId="{8FC27A58-F366-4727-A576-2171AB7D1D05}" dt="2024-07-11T22:41:36.632" v="316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Sigurd Schelstraete" userId="cc1875bc-5b00-4f0e-92c1-b5b7dcde1a21" providerId="ADAL" clId="{8FC27A58-F366-4727-A576-2171AB7D1D05}" dt="2024-07-11T22:41:36.632" v="316"/>
          <pc:sldLayoutMkLst>
            <pc:docMk/>
            <pc:sldMasterMk cId="0" sldId="2147483648"/>
            <pc:sldLayoutMk cId="0" sldId="2147483653"/>
          </pc:sldLayoutMkLst>
          <pc:spChg chg="mod">
            <ac:chgData name="Sigurd Schelstraete" userId="cc1875bc-5b00-4f0e-92c1-b5b7dcde1a21" providerId="ADAL" clId="{8FC27A58-F366-4727-A576-2171AB7D1D05}" dt="2024-07-11T22:41:36.632" v="316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">
          <pc:chgData name="Sigurd Schelstraete" userId="cc1875bc-5b00-4f0e-92c1-b5b7dcde1a21" providerId="ADAL" clId="{8FC27A58-F366-4727-A576-2171AB7D1D05}" dt="2024-07-11T22:41:36.632" v="316"/>
          <pc:sldLayoutMkLst>
            <pc:docMk/>
            <pc:sldMasterMk cId="0" sldId="2147483648"/>
            <pc:sldLayoutMk cId="0" sldId="2147483654"/>
          </pc:sldLayoutMkLst>
          <pc:spChg chg="mod">
            <ac:chgData name="Sigurd Schelstraete" userId="cc1875bc-5b00-4f0e-92c1-b5b7dcde1a21" providerId="ADAL" clId="{8FC27A58-F366-4727-A576-2171AB7D1D05}" dt="2024-07-11T22:41:36.632" v="316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Sigurd Schelstraete" userId="cc1875bc-5b00-4f0e-92c1-b5b7dcde1a21" providerId="ADAL" clId="{8FC27A58-F366-4727-A576-2171AB7D1D05}" dt="2024-07-11T22:41:36.632" v="316"/>
          <pc:sldLayoutMkLst>
            <pc:docMk/>
            <pc:sldMasterMk cId="0" sldId="2147483648"/>
            <pc:sldLayoutMk cId="0" sldId="2147483655"/>
          </pc:sldLayoutMkLst>
          <pc:spChg chg="mod">
            <ac:chgData name="Sigurd Schelstraete" userId="cc1875bc-5b00-4f0e-92c1-b5b7dcde1a21" providerId="ADAL" clId="{8FC27A58-F366-4727-A576-2171AB7D1D05}" dt="2024-07-11T22:41:36.632" v="316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">
          <pc:chgData name="Sigurd Schelstraete" userId="cc1875bc-5b00-4f0e-92c1-b5b7dcde1a21" providerId="ADAL" clId="{8FC27A58-F366-4727-A576-2171AB7D1D05}" dt="2024-07-11T22:41:36.632" v="316"/>
          <pc:sldLayoutMkLst>
            <pc:docMk/>
            <pc:sldMasterMk cId="0" sldId="2147483648"/>
            <pc:sldLayoutMk cId="0" sldId="2147483658"/>
          </pc:sldLayoutMkLst>
          <pc:spChg chg="mod">
            <ac:chgData name="Sigurd Schelstraete" userId="cc1875bc-5b00-4f0e-92c1-b5b7dcde1a21" providerId="ADAL" clId="{8FC27A58-F366-4727-A576-2171AB7D1D05}" dt="2024-07-11T22:41:36.632" v="316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">
          <pc:chgData name="Sigurd Schelstraete" userId="cc1875bc-5b00-4f0e-92c1-b5b7dcde1a21" providerId="ADAL" clId="{8FC27A58-F366-4727-A576-2171AB7D1D05}" dt="2024-07-11T22:41:36.632" v="316"/>
          <pc:sldLayoutMkLst>
            <pc:docMk/>
            <pc:sldMasterMk cId="0" sldId="2147483648"/>
            <pc:sldLayoutMk cId="0" sldId="2147483659"/>
          </pc:sldLayoutMkLst>
          <pc:spChg chg="mod">
            <ac:chgData name="Sigurd Schelstraete" userId="cc1875bc-5b00-4f0e-92c1-b5b7dcde1a21" providerId="ADAL" clId="{8FC27A58-F366-4727-A576-2171AB7D1D05}" dt="2024-07-11T22:41:36.632" v="316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802.11-24/0772r1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CSMA Collision analysis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US" sz="2000" dirty="0"/>
              <a:t>7/11/2024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1471917"/>
              </p:ext>
            </p:extLst>
          </p:nvPr>
        </p:nvGraphicFramePr>
        <p:xfrm>
          <a:off x="514350" y="2281238"/>
          <a:ext cx="8002588" cy="245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8712" imgH="2532591" progId="Word.Document.8">
                  <p:embed/>
                </p:oleObj>
              </mc:Choice>
              <mc:Fallback>
                <p:oleObj name="Document" r:id="rId3" imgW="8248712" imgH="253259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1238"/>
                        <a:ext cx="8002588" cy="2455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6A712-ED8A-AB29-FDE2-421D5EF06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43079"/>
          </a:xfrm>
        </p:spPr>
        <p:txBody>
          <a:bodyPr/>
          <a:lstStyle/>
          <a:p>
            <a:r>
              <a:rPr lang="en-US" dirty="0"/>
              <a:t>How well does Collision Avoidance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4A7E7-9338-84DC-AF90-B8F806AA4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28879"/>
            <a:ext cx="7770813" cy="154292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evaluate the effectiveness of the adaptive CW, we simulate performance for different values of </a:t>
            </a:r>
            <a:r>
              <a:rPr lang="en-US" dirty="0" err="1"/>
              <a:t>Cwmax</a:t>
            </a:r>
            <a:r>
              <a:rPr lang="en-US" dirty="0"/>
              <a:t> for a network with 20 contending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F00C75-90DF-AB4E-4375-7E3E474D04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CA2B0-8F6A-8C93-B68C-0319D43A5B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16F594-3D9B-7342-D0AD-D4C5728C9E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10984F0-FB48-B3AE-CC40-2BC6E617C5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727143"/>
            <a:ext cx="5201558" cy="3778628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E990E45-9783-1B75-B4B2-B8BF6DCFC1F1}"/>
              </a:ext>
            </a:extLst>
          </p:cNvPr>
          <p:cNvSpPr txBox="1">
            <a:spLocks/>
          </p:cNvSpPr>
          <p:nvPr/>
        </p:nvSpPr>
        <p:spPr bwMode="auto">
          <a:xfrm>
            <a:off x="5963558" y="2592956"/>
            <a:ext cx="3180442" cy="15429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/>
              <a:t>Adaptive CW helps mitigate the impact of collisions in AC_BE</a:t>
            </a:r>
          </a:p>
        </p:txBody>
      </p:sp>
    </p:spTree>
    <p:extLst>
      <p:ext uri="{BB962C8B-B14F-4D97-AF65-F5344CB8AC3E}">
        <p14:creationId xmlns:p14="http://schemas.microsoft.com/office/powerpoint/2010/main" val="1717499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1CB7D-229B-D647-CA84-181ABAFC4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AC_VI and AC_VO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86C26-3E68-CBF5-D996-455F3E3E3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1065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 is less effective for AC_VI and AC_VO due to limits in </a:t>
            </a:r>
            <a:r>
              <a:rPr lang="en-US" dirty="0" err="1"/>
              <a:t>CWmax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6AF349-A83E-A33A-4A6D-F297144952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951AE-90C3-B293-ADDC-39C7D9BD59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343D925-8DF5-A81B-7953-337AEB13EA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A8AC73C-0DC0-4AFB-1EA4-BC9F1D36F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3169" y="2590800"/>
            <a:ext cx="5201558" cy="3778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623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2AB3A-CB04-FB69-D55C-D2A9A7382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8153400" cy="914400"/>
          </a:xfrm>
        </p:spPr>
        <p:txBody>
          <a:bodyPr/>
          <a:lstStyle/>
          <a:p>
            <a:r>
              <a:rPr lang="en-US" dirty="0"/>
              <a:t>Increasing </a:t>
            </a:r>
            <a:r>
              <a:rPr lang="en-US" dirty="0" err="1"/>
              <a:t>CWmax</a:t>
            </a:r>
            <a:r>
              <a:rPr lang="en-US" dirty="0"/>
              <a:t> for AC_VO and AC_VI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9F148-1036-0209-BB41-7DDD74D12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493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Increased </a:t>
            </a:r>
            <a:r>
              <a:rPr lang="en-US" dirty="0" err="1"/>
              <a:t>CWmax</a:t>
            </a:r>
            <a:r>
              <a:rPr lang="en-US" dirty="0"/>
              <a:t> for AC_VO and AC_VI could further improve performance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56EF6D-E546-3B7B-4AD0-7A3357F849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0EA5A-F4C3-2B7F-7CAA-997675E6B8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C47C48-28AC-FA3F-B25B-00B674C2AF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E1A224D-9DA2-51BE-3F87-C6B6E8CF7A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4323" y="2678717"/>
            <a:ext cx="5201558" cy="3778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363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86DA4-8CE1-6509-4E3B-FC6C50CB9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2730"/>
          </a:xfrm>
        </p:spPr>
        <p:txBody>
          <a:bodyPr/>
          <a:lstStyle/>
          <a:p>
            <a:r>
              <a:rPr lang="en-US" dirty="0"/>
              <a:t>Experiment: Fixed CW per network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E7188-EFA0-4DA1-A8B1-7EE2EC1BB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What if CW was fixed and set network-wide, not by individual STAs?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same value of CW is used all the time (no adaptive increases)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CW set based on network-wide conditions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Different network loads would have different optimal CW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95B93C-7C66-D1C2-3AD0-4C142190C1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44464-1D7C-6921-9253-CE2BE26F37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0231D1-171A-E551-36AA-19A99E14FDA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F4B943-B839-DBCE-7397-63493458E5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41204" y="2742339"/>
            <a:ext cx="5208874" cy="378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555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0A522-FEE3-9EC8-DA11-8DE576A93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 CW per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DB9C0-1E4D-7850-68ED-60F5477D3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00200"/>
            <a:ext cx="7770813" cy="4800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Optimal fixed CW would significantly outperform current CSMA/CA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incompatible with current CSMA/CA and more difficult to manage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E5B990-4DCF-31F6-A185-47B1E8E63F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F9613-B1F7-6743-17B3-221E778930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12F1122-3FFF-2B8C-C84F-C236FE1FB4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381EC38-4B78-AC0E-7443-1D704C93EAF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03889" y="2426071"/>
            <a:ext cx="4334632" cy="3148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741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F94CB-FA5E-6350-4865-1B459BD5D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1C512-9547-4562-C4A1-C340639A8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reviewed current CSMA/CA and evaluated collision avoidance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 results provide some insights into the effectiveness of current collision avoidance scheme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Collisions remain a problem within CSMA/CA in highly congested networks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centrally managed CW can improve performance, but may be impractical in reality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[1], we’ll explore a scheme to enhance the collision avoidance in CSMA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64BA2B-FED3-B03A-84F4-146461EADED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C9DEC-9F31-056C-3CDE-470AE35F8B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00C443-9765-371B-DED4-90DCF663DA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93324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98799-6F47-AE19-1012-AD41C3F2C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44FD7-0A35-09FA-4BC0-D1ECE2DC0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CSMA with enhanced Collision Avoidance, IEEE 802.11-24/0773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6CB80-460D-33BF-23A1-A17D7949DA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836E1-5F2C-F888-0D5D-42273368B4D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AEE984-68D5-35CC-AA96-706B5B845E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6198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D436E-FB06-6EE4-1921-832BC2C5D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77D32-7FEB-AC31-6738-5CDC48E12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751013"/>
            <a:ext cx="8686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basic medium access protocol of 802.11 compliant systems (DCF) is based on CSMA/CA (Carrier Sense Multiple Access with Collision Avoidance)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Collisions are still statically possible and increase with network load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Affecting both network latency and network throughput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Goal of this submission is to present some simulation data and observations about collisions in CSMA/CA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1C659C-681A-169A-22CE-7F5A1D219F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803D7-2760-4991-C0DA-F94ECFF9B22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DF91ECE-B706-6EDF-67B3-DFC2FE67E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1265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8885F-7894-4343-AA44-9EE09EDBB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50900"/>
          </a:xfrm>
        </p:spPr>
        <p:txBody>
          <a:bodyPr/>
          <a:lstStyle/>
          <a:p>
            <a:r>
              <a:rPr lang="en-US" dirty="0"/>
              <a:t>CSMA/CA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2691F-DCAD-0F57-4A89-829DCB3F6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31925"/>
            <a:ext cx="8534400" cy="49426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STAs determine the busy/idle state of the medium (“Carrier Sense”)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After detecting an idle medium, STAs defer before sending any transmission on the medium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Deferral period consists of a fixed backoff (AIFS[AC]) + random backoff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Number of slots for random backoff chosen within the Contention Window (CW)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During deferral, STAs monitor CCA and end contention if at any time a busy medium is detected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STA is allowed to access the medium when the random backoff counter reaches zero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850C9A-35A1-7EA5-978D-8246B54340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649FE-CFA7-A7F0-8737-E8FD3BA9C0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2C793F-CD3B-C09B-FFE6-0DD5542352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E9F3A08-B12E-9E54-581B-BE0477E19D4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66800" y="4800600"/>
            <a:ext cx="7052468" cy="165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416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56776-F82E-8A30-0533-69695A7A9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CSMA/CA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056CB-D07E-C4B9-4BFA-E10D4DAA7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36087"/>
            <a:ext cx="7770813" cy="12357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STAs for which backoff counter has not reached zero can continue counting down from the latest value of the counter for the next contention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18AAB0-3FE4-30EF-D7B0-450066ACC8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E7E62-0196-9824-E5B8-E37EE631C2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360A1E-1CD0-48C9-4583-43285F43A2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F8A8356-6769-D905-BFD1-3531ACCFF32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2232" y="3015165"/>
            <a:ext cx="7770814" cy="2776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689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C9BAA-9642-0D8B-3C81-88AB51CDE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EDCA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A62BDA10-7E95-EC95-ADA9-31C57378EB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6709942"/>
              </p:ext>
            </p:extLst>
          </p:nvPr>
        </p:nvGraphicFramePr>
        <p:xfrm>
          <a:off x="1598214" y="3473777"/>
          <a:ext cx="5945982" cy="1674022"/>
        </p:xfrm>
        <a:graphic>
          <a:graphicData uri="http://schemas.openxmlformats.org/drawingml/2006/table">
            <a:tbl>
              <a:tblPr firstRow="1" firstCol="1" bandRow="1"/>
              <a:tblGrid>
                <a:gridCol w="990481">
                  <a:extLst>
                    <a:ext uri="{9D8B030D-6E8A-4147-A177-3AD203B41FA5}">
                      <a16:colId xmlns:a16="http://schemas.microsoft.com/office/drawing/2014/main" val="2199110844"/>
                    </a:ext>
                  </a:extLst>
                </a:gridCol>
                <a:gridCol w="1066919">
                  <a:extLst>
                    <a:ext uri="{9D8B030D-6E8A-4147-A177-3AD203B41FA5}">
                      <a16:colId xmlns:a16="http://schemas.microsoft.com/office/drawing/2014/main" val="3722687371"/>
                    </a:ext>
                  </a:extLst>
                </a:gridCol>
                <a:gridCol w="915591">
                  <a:extLst>
                    <a:ext uri="{9D8B030D-6E8A-4147-A177-3AD203B41FA5}">
                      <a16:colId xmlns:a16="http://schemas.microsoft.com/office/drawing/2014/main" val="601228251"/>
                    </a:ext>
                  </a:extLst>
                </a:gridCol>
                <a:gridCol w="990481">
                  <a:extLst>
                    <a:ext uri="{9D8B030D-6E8A-4147-A177-3AD203B41FA5}">
                      <a16:colId xmlns:a16="http://schemas.microsoft.com/office/drawing/2014/main" val="2015478207"/>
                    </a:ext>
                  </a:extLst>
                </a:gridCol>
                <a:gridCol w="991255">
                  <a:extLst>
                    <a:ext uri="{9D8B030D-6E8A-4147-A177-3AD203B41FA5}">
                      <a16:colId xmlns:a16="http://schemas.microsoft.com/office/drawing/2014/main" val="644358570"/>
                    </a:ext>
                  </a:extLst>
                </a:gridCol>
                <a:gridCol w="991255">
                  <a:extLst>
                    <a:ext uri="{9D8B030D-6E8A-4147-A177-3AD203B41FA5}">
                      <a16:colId xmlns:a16="http://schemas.microsoft.com/office/drawing/2014/main" val="1844626547"/>
                    </a:ext>
                  </a:extLst>
                </a:gridCol>
              </a:tblGrid>
              <a:tr h="3160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</a:t>
                      </a:r>
                      <a:endParaRPr lang="en-US" sz="1400" kern="100" dirty="0">
                        <a:effectLst/>
                        <a:highlight>
                          <a:srgbClr val="4472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Traffic Type</a:t>
                      </a:r>
                      <a:endParaRPr lang="en-US" sz="1400" kern="100">
                        <a:effectLst/>
                        <a:highlight>
                          <a:srgbClr val="4472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00" dirty="0" err="1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CWmin</a:t>
                      </a:r>
                      <a:endParaRPr lang="en-US" sz="1400" kern="100" dirty="0">
                        <a:effectLst/>
                        <a:highlight>
                          <a:srgbClr val="4472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CWmax</a:t>
                      </a:r>
                      <a:endParaRPr lang="en-US" sz="1400" kern="100">
                        <a:effectLst/>
                        <a:highlight>
                          <a:srgbClr val="4472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AIFSN</a:t>
                      </a:r>
                      <a:endParaRPr lang="en-US" sz="1400" kern="100">
                        <a:effectLst/>
                        <a:highlight>
                          <a:srgbClr val="4472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AIFS (usec)</a:t>
                      </a:r>
                      <a:endParaRPr lang="en-US" sz="1400" kern="100">
                        <a:effectLst/>
                        <a:highlight>
                          <a:srgbClr val="4472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651436"/>
                  </a:ext>
                </a:extLst>
              </a:tr>
              <a:tr h="3394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AC_BK</a:t>
                      </a:r>
                      <a:endParaRPr lang="en-US" sz="1400" kern="100" dirty="0">
                        <a:effectLst/>
                        <a:highlight>
                          <a:srgbClr val="4472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Background</a:t>
                      </a:r>
                      <a:endParaRPr lang="en-US" sz="1400" kern="100" dirty="0">
                        <a:effectLst/>
                        <a:highlight>
                          <a:srgbClr val="B4C6E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400" kern="100" dirty="0">
                        <a:effectLst/>
                        <a:highlight>
                          <a:srgbClr val="B4C6E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1023</a:t>
                      </a:r>
                      <a:endParaRPr lang="en-US" sz="1400" kern="100">
                        <a:effectLst/>
                        <a:highlight>
                          <a:srgbClr val="B4C6E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kern="100">
                        <a:effectLst/>
                        <a:highlight>
                          <a:srgbClr val="B4C6E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</a:t>
                      </a:r>
                      <a:endParaRPr lang="en-US" sz="1400" kern="100">
                        <a:effectLst/>
                        <a:highlight>
                          <a:srgbClr val="B4C6E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095690"/>
                  </a:ext>
                </a:extLst>
              </a:tr>
              <a:tr h="3394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AC_BE</a:t>
                      </a:r>
                      <a:endParaRPr lang="en-US" sz="1400" kern="100">
                        <a:effectLst/>
                        <a:highlight>
                          <a:srgbClr val="4472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Best Effort</a:t>
                      </a:r>
                      <a:endParaRPr lang="en-US" sz="1400" kern="100" dirty="0"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400" kern="100"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1023</a:t>
                      </a:r>
                      <a:endParaRPr lang="en-US" sz="1400" kern="100"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kern="100"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  <a:endParaRPr lang="en-US" sz="1400" kern="100"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928023"/>
                  </a:ext>
                </a:extLst>
              </a:tr>
              <a:tr h="3394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AC_VI</a:t>
                      </a:r>
                      <a:endParaRPr lang="en-US" sz="1400" kern="100">
                        <a:effectLst/>
                        <a:highlight>
                          <a:srgbClr val="4472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Video</a:t>
                      </a:r>
                      <a:endParaRPr lang="en-US" sz="1400" kern="100">
                        <a:effectLst/>
                        <a:highlight>
                          <a:srgbClr val="B4C6E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kern="100" dirty="0">
                        <a:effectLst/>
                        <a:highlight>
                          <a:srgbClr val="B4C6E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400" kern="100" dirty="0">
                        <a:effectLst/>
                        <a:highlight>
                          <a:srgbClr val="B4C6E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kern="100" dirty="0">
                        <a:effectLst/>
                        <a:highlight>
                          <a:srgbClr val="B4C6E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en-US" sz="1400" kern="100" dirty="0">
                        <a:effectLst/>
                        <a:highlight>
                          <a:srgbClr val="B4C6E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895219"/>
                  </a:ext>
                </a:extLst>
              </a:tr>
              <a:tr h="3394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AC_VO</a:t>
                      </a:r>
                      <a:endParaRPr lang="en-US" sz="1400" kern="100">
                        <a:effectLst/>
                        <a:highlight>
                          <a:srgbClr val="4472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</a:t>
                      </a:r>
                      <a:endParaRPr lang="en-US" sz="1400" kern="100"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kern="100"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kern="100"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kern="100"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en-US" sz="1400" kern="100" dirty="0"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5006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BA959-4CC9-77DF-3B6F-6E81DC89B1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AB829-70A1-E4A7-5AF0-CABF86D69C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0B1070-8CEA-2E1F-5312-9FB6D23F78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782942-0F85-5E9E-A538-64E1453BBE1B}"/>
              </a:ext>
            </a:extLst>
          </p:cNvPr>
          <p:cNvSpPr txBox="1">
            <a:spLocks/>
          </p:cNvSpPr>
          <p:nvPr/>
        </p:nvSpPr>
        <p:spPr bwMode="auto">
          <a:xfrm>
            <a:off x="685799" y="2058988"/>
            <a:ext cx="7770813" cy="1065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EDCA specifies AIFS and CW limits per AC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Each AC effectively performs independent CSMA/CA</a:t>
            </a:r>
          </a:p>
        </p:txBody>
      </p:sp>
    </p:spTree>
    <p:extLst>
      <p:ext uri="{BB962C8B-B14F-4D97-AF65-F5344CB8AC3E}">
        <p14:creationId xmlns:p14="http://schemas.microsoft.com/office/powerpoint/2010/main" val="38009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C1944-6AE7-658D-FA8C-8A1FE2F26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 avoidance – adaptive CW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91DAB-0A21-20A0-22AB-5F2CEAA99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81200"/>
            <a:ext cx="8610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Introducing a random countdown reduces the likelihood that two STAs will try to access the medium at the same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However, it remains statistically possible for multiple STAs to access the medium at the same time, because the number of distinct random backoff values is limited by the Contention Window (CW).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a transmitting STAs infers a collision (e.g. through absence of ACK), it will increase (double) the CW for the next medium contention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Up to a value </a:t>
            </a:r>
            <a:r>
              <a:rPr lang="en-US" dirty="0" err="1"/>
              <a:t>CWmax</a:t>
            </a:r>
            <a:r>
              <a:rPr lang="en-US" dirty="0"/>
              <a:t>[AC]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CW is reset upon completion of successful reception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F0A0AF-4A8F-92D1-25A8-5F84A85235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E6A78-9A7B-33B4-BE3F-90A1460D0B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DACB95-D8C1-B163-E0F7-714EAE8FCB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9401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B65C9-43B7-D3C4-8845-2FCBFE4C8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 on Collision Avoidance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3E0B9-C4F6-E267-F4A8-550EAF6B9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CW is only increased for STAs that experience a collision. It does not move the whole network to a different CW.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collision event can result in a lot of lost airtime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After a successful transmission, the transmitting STA reverts back to the original CW window, which may not be appropriate for the network overall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ACs severely limit the value of </a:t>
            </a:r>
            <a:r>
              <a:rPr lang="en-US" dirty="0" err="1"/>
              <a:t>CWmax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highly congested networks collisions may still have non-negligible impact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A08499-6577-3954-B6E7-AD288AFB8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70F7-6FD9-AD85-A1D8-6291052461B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1A6913-FA2F-3764-7974-067CB9720E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570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D72E6-9694-E70D-FE62-2CD525309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F4C66-347D-55E8-AA48-AAC71BD26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Network simulation to assess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 AP, N STAs with full-buffer uplink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N: 1, 2, 5, 10, 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Link: </a:t>
            </a:r>
            <a:r>
              <a:rPr lang="en-US"/>
              <a:t>MCS 7, </a:t>
            </a:r>
            <a:r>
              <a:rPr lang="en-US" dirty="0"/>
              <a:t>1SS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Collisions are assumed to lead to loss of the packet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03B6B-7BD3-D67B-124D-DE81C5044A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2389D-A7DC-33B4-C5DA-CA60BFCFA4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1A92B4-1C19-CEDF-2ABE-B1CB48D958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0615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378D3-9653-8A9B-2259-919A049B5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936C5-63AC-F0B8-318C-86473739B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138236"/>
            <a:ext cx="7770813" cy="11863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Collisions (and resulting degradation of network throughput) are significant in congested networks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AC_VO and AC_VI relatively more impacted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796B16-2BD0-A689-E462-4FD658E26B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1F000B-8447-D710-7858-07ED7CC242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0ADCD3-9AE7-AD3F-6609-3CD9C8A9A98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D58949-B337-19A9-2B3E-32964BF437E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" y="1761149"/>
            <a:ext cx="4601172" cy="334425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6EA19D7-E79D-B212-0F51-7AE53BE6091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32214" y="1761149"/>
            <a:ext cx="4601172" cy="3344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36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921</TotalTime>
  <Words>895</Words>
  <Application>Microsoft Office PowerPoint</Application>
  <PresentationFormat>On-screen Show (4:3)</PresentationFormat>
  <Paragraphs>153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Arial Unicode MS</vt:lpstr>
      <vt:lpstr>Calibri</vt:lpstr>
      <vt:lpstr>Times New Roman</vt:lpstr>
      <vt:lpstr>Office Theme</vt:lpstr>
      <vt:lpstr>Document</vt:lpstr>
      <vt:lpstr>CSMA Collision analysis</vt:lpstr>
      <vt:lpstr>Introduction</vt:lpstr>
      <vt:lpstr>CSMA/CA basics</vt:lpstr>
      <vt:lpstr>CSMA/CA basics</vt:lpstr>
      <vt:lpstr>EDCA</vt:lpstr>
      <vt:lpstr>Collision avoidance – adaptive CW</vt:lpstr>
      <vt:lpstr>Observations on Collision Avoidance</vt:lpstr>
      <vt:lpstr>Simulations</vt:lpstr>
      <vt:lpstr>Simulation results</vt:lpstr>
      <vt:lpstr>How well does Collision Avoidance work?</vt:lpstr>
      <vt:lpstr>AC_VI and AC_VO</vt:lpstr>
      <vt:lpstr>Increasing CWmax for AC_VO and AC_VI</vt:lpstr>
      <vt:lpstr>Experiment: Fixed CW per network </vt:lpstr>
      <vt:lpstr>Fixed CW per network</vt:lpstr>
      <vt:lpstr>Conclusions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802.11-24/0772r1</dc:title>
  <dc:creator>Sigurd Schelstraete</dc:creator>
  <cp:keywords/>
  <cp:lastModifiedBy>Sigurd Schelstraete</cp:lastModifiedBy>
  <cp:revision>4</cp:revision>
  <cp:lastPrinted>1601-01-01T00:00:00Z</cp:lastPrinted>
  <dcterms:created xsi:type="dcterms:W3CDTF">2023-12-14T20:07:22Z</dcterms:created>
  <dcterms:modified xsi:type="dcterms:W3CDTF">2024-07-11T22:41:46Z</dcterms:modified>
</cp:coreProperties>
</file>