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2" r:id="rId3"/>
    <p:sldId id="581" r:id="rId4"/>
    <p:sldId id="582" r:id="rId5"/>
    <p:sldId id="583" r:id="rId6"/>
    <p:sldId id="584" r:id="rId7"/>
    <p:sldId id="585" r:id="rId8"/>
    <p:sldId id="578" r:id="rId9"/>
    <p:sldId id="579" r:id="rId10"/>
    <p:sldId id="580" r:id="rId11"/>
    <p:sldId id="573" r:id="rId12"/>
    <p:sldId id="317" r:id="rId13"/>
    <p:sldId id="577" r:id="rId14"/>
    <p:sldId id="334" r:id="rId15"/>
    <p:sldId id="575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D262A-2380-4543-9749-A3DEE6DB2BCF}" v="4" dt="2024-11-05T21:19:05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2D1D262A-2380-4543-9749-A3DEE6DB2BCF}"/>
    <pc:docChg chg="undo custSel addSld delSld modSld modMainMaster">
      <pc:chgData name="Xiaofei Wang" userId="6e1836d3-2ed9-4ae5-8700-9029b71c19c7" providerId="ADAL" clId="{2D1D262A-2380-4543-9749-A3DEE6DB2BCF}" dt="2024-11-14T09:15:21.746" v="324" actId="20577"/>
      <pc:docMkLst>
        <pc:docMk/>
      </pc:docMkLst>
      <pc:sldChg chg="modSp mod">
        <pc:chgData name="Xiaofei Wang" userId="6e1836d3-2ed9-4ae5-8700-9029b71c19c7" providerId="ADAL" clId="{2D1D262A-2380-4543-9749-A3DEE6DB2BCF}" dt="2024-11-05T21:14:41.449" v="2" actId="20577"/>
        <pc:sldMkLst>
          <pc:docMk/>
          <pc:sldMk cId="3763670568" sldId="578"/>
        </pc:sldMkLst>
        <pc:spChg chg="mod">
          <ac:chgData name="Xiaofei Wang" userId="6e1836d3-2ed9-4ae5-8700-9029b71c19c7" providerId="ADAL" clId="{2D1D262A-2380-4543-9749-A3DEE6DB2BCF}" dt="2024-11-05T21:14:41.449" v="2" actId="20577"/>
          <ac:spMkLst>
            <pc:docMk/>
            <pc:sldMk cId="3763670568" sldId="578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2D1D262A-2380-4543-9749-A3DEE6DB2BCF}" dt="2024-11-14T09:15:21.746" v="324" actId="20577"/>
        <pc:sldMkLst>
          <pc:docMk/>
          <pc:sldMk cId="2061972825" sldId="581"/>
        </pc:sldMkLst>
        <pc:spChg chg="mod">
          <ac:chgData name="Xiaofei Wang" userId="6e1836d3-2ed9-4ae5-8700-9029b71c19c7" providerId="ADAL" clId="{2D1D262A-2380-4543-9749-A3DEE6DB2BCF}" dt="2024-11-05T21:14:53.837" v="12" actId="20577"/>
          <ac:spMkLst>
            <pc:docMk/>
            <pc:sldMk cId="2061972825" sldId="581"/>
            <ac:spMk id="2" creationId="{8D5958C2-BD4E-C04D-86FA-C2153299CB6B}"/>
          </ac:spMkLst>
        </pc:spChg>
        <pc:spChg chg="mod">
          <ac:chgData name="Xiaofei Wang" userId="6e1836d3-2ed9-4ae5-8700-9029b71c19c7" providerId="ADAL" clId="{2D1D262A-2380-4543-9749-A3DEE6DB2BCF}" dt="2024-11-14T09:15:21.746" v="324" actId="20577"/>
          <ac:spMkLst>
            <pc:docMk/>
            <pc:sldMk cId="2061972825" sldId="581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2D1D262A-2380-4543-9749-A3DEE6DB2BCF}" dt="2024-11-13T16:04:32.475" v="271" actId="400"/>
        <pc:sldMkLst>
          <pc:docMk/>
          <pc:sldMk cId="951965436" sldId="582"/>
        </pc:sldMkLst>
        <pc:spChg chg="mod">
          <ac:chgData name="Xiaofei Wang" userId="6e1836d3-2ed9-4ae5-8700-9029b71c19c7" providerId="ADAL" clId="{2D1D262A-2380-4543-9749-A3DEE6DB2BCF}" dt="2024-11-05T21:15:00.748" v="14" actId="20577"/>
          <ac:spMkLst>
            <pc:docMk/>
            <pc:sldMk cId="951965436" sldId="582"/>
            <ac:spMk id="2" creationId="{00000000-0000-0000-0000-000000000000}"/>
          </ac:spMkLst>
        </pc:spChg>
        <pc:spChg chg="mod">
          <ac:chgData name="Xiaofei Wang" userId="6e1836d3-2ed9-4ae5-8700-9029b71c19c7" providerId="ADAL" clId="{2D1D262A-2380-4543-9749-A3DEE6DB2BCF}" dt="2024-11-13T16:04:32.475" v="271" actId="400"/>
          <ac:spMkLst>
            <pc:docMk/>
            <pc:sldMk cId="951965436" sldId="582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D1D262A-2380-4543-9749-A3DEE6DB2BCF}" dt="2024-11-13T16:12:48.145" v="285" actId="400"/>
        <pc:sldMkLst>
          <pc:docMk/>
          <pc:sldMk cId="119246941" sldId="583"/>
        </pc:sldMkLst>
        <pc:spChg chg="mod">
          <ac:chgData name="Xiaofei Wang" userId="6e1836d3-2ed9-4ae5-8700-9029b71c19c7" providerId="ADAL" clId="{2D1D262A-2380-4543-9749-A3DEE6DB2BCF}" dt="2024-11-05T21:18:58.888" v="171" actId="20577"/>
          <ac:spMkLst>
            <pc:docMk/>
            <pc:sldMk cId="119246941" sldId="583"/>
            <ac:spMk id="2" creationId="{00000000-0000-0000-0000-000000000000}"/>
          </ac:spMkLst>
        </pc:spChg>
        <pc:spChg chg="mod">
          <ac:chgData name="Xiaofei Wang" userId="6e1836d3-2ed9-4ae5-8700-9029b71c19c7" providerId="ADAL" clId="{2D1D262A-2380-4543-9749-A3DEE6DB2BCF}" dt="2024-11-13T16:12:48.145" v="285" actId="400"/>
          <ac:spMkLst>
            <pc:docMk/>
            <pc:sldMk cId="119246941" sldId="583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D1D262A-2380-4543-9749-A3DEE6DB2BCF}" dt="2024-11-13T17:33:35.702" v="287" actId="400"/>
        <pc:sldMkLst>
          <pc:docMk/>
          <pc:sldMk cId="283363829" sldId="584"/>
        </pc:sldMkLst>
        <pc:spChg chg="mod">
          <ac:chgData name="Xiaofei Wang" userId="6e1836d3-2ed9-4ae5-8700-9029b71c19c7" providerId="ADAL" clId="{2D1D262A-2380-4543-9749-A3DEE6DB2BCF}" dt="2024-11-05T21:19:21.755" v="183" actId="20577"/>
          <ac:spMkLst>
            <pc:docMk/>
            <pc:sldMk cId="283363829" sldId="584"/>
            <ac:spMk id="2" creationId="{00000000-0000-0000-0000-000000000000}"/>
          </ac:spMkLst>
        </pc:spChg>
        <pc:spChg chg="mod">
          <ac:chgData name="Xiaofei Wang" userId="6e1836d3-2ed9-4ae5-8700-9029b71c19c7" providerId="ADAL" clId="{2D1D262A-2380-4543-9749-A3DEE6DB2BCF}" dt="2024-11-13T17:33:35.702" v="287" actId="400"/>
          <ac:spMkLst>
            <pc:docMk/>
            <pc:sldMk cId="283363829" sldId="584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2D1D262A-2380-4543-9749-A3DEE6DB2BCF}" dt="2024-11-13T17:34:50.866" v="307" actId="400"/>
        <pc:sldMkLst>
          <pc:docMk/>
          <pc:sldMk cId="862746150" sldId="585"/>
        </pc:sldMkLst>
        <pc:spChg chg="mod">
          <ac:chgData name="Xiaofei Wang" userId="6e1836d3-2ed9-4ae5-8700-9029b71c19c7" providerId="ADAL" clId="{2D1D262A-2380-4543-9749-A3DEE6DB2BCF}" dt="2024-11-13T17:34:50.866" v="307" actId="400"/>
          <ac:spMkLst>
            <pc:docMk/>
            <pc:sldMk cId="862746150" sldId="585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2D1D262A-2380-4543-9749-A3DEE6DB2BCF}" dt="2024-11-05T21:19:05.912" v="177"/>
        <pc:sldMkLst>
          <pc:docMk/>
          <pc:sldMk cId="2016636438" sldId="585"/>
        </pc:sldMkLst>
      </pc:sldChg>
      <pc:sldChg chg="add del">
        <pc:chgData name="Xiaofei Wang" userId="6e1836d3-2ed9-4ae5-8700-9029b71c19c7" providerId="ADAL" clId="{2D1D262A-2380-4543-9749-A3DEE6DB2BCF}" dt="2024-11-05T21:19:05.912" v="177"/>
        <pc:sldMkLst>
          <pc:docMk/>
          <pc:sldMk cId="650960782" sldId="586"/>
        </pc:sldMkLst>
      </pc:sldChg>
      <pc:sldChg chg="add del">
        <pc:chgData name="Xiaofei Wang" userId="6e1836d3-2ed9-4ae5-8700-9029b71c19c7" providerId="ADAL" clId="{2D1D262A-2380-4543-9749-A3DEE6DB2BCF}" dt="2024-11-05T21:19:05.912" v="177"/>
        <pc:sldMkLst>
          <pc:docMk/>
          <pc:sldMk cId="2776754655" sldId="587"/>
        </pc:sldMkLst>
      </pc:sldChg>
      <pc:sldChg chg="add del">
        <pc:chgData name="Xiaofei Wang" userId="6e1836d3-2ed9-4ae5-8700-9029b71c19c7" providerId="ADAL" clId="{2D1D262A-2380-4543-9749-A3DEE6DB2BCF}" dt="2024-11-05T21:18:59.711" v="172" actId="2890"/>
        <pc:sldMkLst>
          <pc:docMk/>
          <pc:sldMk cId="2693622098" sldId="588"/>
        </pc:sldMkLst>
      </pc:sldChg>
      <pc:sldMasterChg chg="modSp">
        <pc:chgData name="Xiaofei Wang" userId="6e1836d3-2ed9-4ae5-8700-9029b71c19c7" providerId="ADAL" clId="{2D1D262A-2380-4543-9749-A3DEE6DB2BCF}" dt="2024-11-05T21:14:17.660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D1D262A-2380-4543-9749-A3DEE6DB2BCF}" dt="2024-11-05T21:14:17.660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11-24/961r0 AIML SC May 2024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438463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#4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#8 -- #10</a:t>
            </a:r>
          </a:p>
          <a:p>
            <a:r>
              <a:rPr lang="en-US" dirty="0"/>
              <a:t>Straw Polls #1 -- #1</a:t>
            </a:r>
          </a:p>
          <a:p>
            <a:r>
              <a:rPr lang="en-US" dirty="0"/>
              <a:t>Hybrid </a:t>
            </a:r>
            <a:r>
              <a:rPr lang="en-US"/>
              <a:t>Mode Plenary </a:t>
            </a:r>
            <a:r>
              <a:rPr lang="en-US" dirty="0"/>
              <a:t>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7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11-24/1648r0</a:t>
            </a:r>
          </a:p>
          <a:p>
            <a:endParaRPr lang="en-US" dirty="0"/>
          </a:p>
          <a:p>
            <a:r>
              <a:rPr lang="en-US" dirty="0"/>
              <a:t>Mover: 	Gaurang Naik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951965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11-24/1325r0 AIML SC July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Gaurang Naik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1924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following document should be approved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 </a:t>
            </a:r>
          </a:p>
          <a:p>
            <a:endParaRPr lang="en-US" dirty="0"/>
          </a:p>
          <a:p>
            <a:r>
              <a:rPr lang="en-US" dirty="0"/>
              <a:t>Yes/No/Abs:</a:t>
            </a:r>
          </a:p>
          <a:p>
            <a:endParaRPr lang="en-US" dirty="0"/>
          </a:p>
          <a:p>
            <a:r>
              <a:rPr lang="en-US" dirty="0"/>
              <a:t>No objections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8336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Report Draft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document as the AIML SC 1</a:t>
            </a:r>
            <a:r>
              <a:rPr lang="en-US" baseline="30000" dirty="0"/>
              <a:t>st</a:t>
            </a:r>
            <a:r>
              <a:rPr lang="en-US" dirty="0"/>
              <a:t> technical report draft: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11-24/1650r0</a:t>
            </a:r>
          </a:p>
          <a:p>
            <a:endParaRPr lang="en-US" dirty="0"/>
          </a:p>
          <a:p>
            <a:r>
              <a:rPr lang="en-US" dirty="0"/>
              <a:t>Mover:	Harry Bims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86274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#5 -- #6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11-24/955r0</a:t>
            </a:r>
          </a:p>
          <a:p>
            <a:endParaRPr lang="en-US" dirty="0"/>
          </a:p>
          <a:p>
            <a:r>
              <a:rPr lang="en-US" dirty="0"/>
              <a:t>Mover: 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58456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10499</TotalTime>
  <Words>629</Words>
  <Application>Microsoft Office PowerPoint</Application>
  <PresentationFormat>Widescreen</PresentationFormat>
  <Paragraphs>149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November 2024 Motions &amp; Straw Polls</vt:lpstr>
      <vt:lpstr>Motion #8 Approve Agenda</vt:lpstr>
      <vt:lpstr>Motion #9 Minutes approval</vt:lpstr>
      <vt:lpstr>SP #1 Report Draft</vt:lpstr>
      <vt:lpstr>Motion #10 Report Draft</vt:lpstr>
      <vt:lpstr>July 2024 Motions &amp; Straw Polls</vt:lpstr>
      <vt:lpstr>Motion #5 Approve Agenda</vt:lpstr>
      <vt:lpstr>Motion #6 Minutes approval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95</cp:revision>
  <cp:lastPrinted>1601-01-01T00:00:00Z</cp:lastPrinted>
  <dcterms:created xsi:type="dcterms:W3CDTF">2018-05-05T22:00:08Z</dcterms:created>
  <dcterms:modified xsi:type="dcterms:W3CDTF">2024-11-14T09:15:22Z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2024-07-11T21:43:41Z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b8486e6c-a80c-4735-8084-c3de0a949f85</vt:lpwstr>
  </property>
  <property fmtid="{D5CDD505-2E9C-101B-9397-08002B2CF9AE}" pid="14" name="MSIP_Label_4d2f777e-4347-4fc6-823a-b44ab313546a_ContentBits">
    <vt:lpwstr>0</vt:lpwstr>
  </property>
</Properties>
</file>