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32" r:id="rId3"/>
    <p:sldId id="578" r:id="rId4"/>
    <p:sldId id="579" r:id="rId5"/>
    <p:sldId id="580" r:id="rId6"/>
    <p:sldId id="573" r:id="rId7"/>
    <p:sldId id="317" r:id="rId8"/>
    <p:sldId id="577" r:id="rId9"/>
    <p:sldId id="334" r:id="rId10"/>
    <p:sldId id="575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A21805-727D-4EEA-B448-8E729F4DF4B9}" v="3" dt="2024-07-11T21:52:35.8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01" d="100"/>
          <a:sy n="101" d="100"/>
        </p:scale>
        <p:origin x="68" y="3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DDA21805-727D-4EEA-B448-8E729F4DF4B9}"/>
    <pc:docChg chg="undo custSel addSld delSld modSld modMainMaster">
      <pc:chgData name="Xiaofei Wang" userId="6e1836d3-2ed9-4ae5-8700-9029b71c19c7" providerId="ADAL" clId="{DDA21805-727D-4EEA-B448-8E729F4DF4B9}" dt="2024-07-16T14:42:28.143" v="108" actId="400"/>
      <pc:docMkLst>
        <pc:docMk/>
      </pc:docMkLst>
      <pc:sldChg chg="modSp mod">
        <pc:chgData name="Xiaofei Wang" userId="6e1836d3-2ed9-4ae5-8700-9029b71c19c7" providerId="ADAL" clId="{DDA21805-727D-4EEA-B448-8E729F4DF4B9}" dt="2024-07-11T21:44:17.088" v="2" actId="20577"/>
        <pc:sldMkLst>
          <pc:docMk/>
          <pc:sldMk cId="0" sldId="256"/>
        </pc:sldMkLst>
        <pc:spChg chg="mod">
          <ac:chgData name="Xiaofei Wang" userId="6e1836d3-2ed9-4ae5-8700-9029b71c19c7" providerId="ADAL" clId="{DDA21805-727D-4EEA-B448-8E729F4DF4B9}" dt="2024-07-11T21:44:17.088" v="2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Xiaofei Wang" userId="6e1836d3-2ed9-4ae5-8700-9029b71c19c7" providerId="ADAL" clId="{DDA21805-727D-4EEA-B448-8E729F4DF4B9}" dt="2024-07-11T21:53:32.354" v="72" actId="20577"/>
        <pc:sldMkLst>
          <pc:docMk/>
          <pc:sldMk cId="4139467677" sldId="317"/>
        </pc:sldMkLst>
        <pc:spChg chg="mod">
          <ac:chgData name="Xiaofei Wang" userId="6e1836d3-2ed9-4ae5-8700-9029b71c19c7" providerId="ADAL" clId="{DDA21805-727D-4EEA-B448-8E729F4DF4B9}" dt="2024-07-11T21:53:32.354" v="72" actId="20577"/>
          <ac:spMkLst>
            <pc:docMk/>
            <pc:sldMk cId="4139467677" sldId="317"/>
            <ac:spMk id="2" creationId="{00000000-0000-0000-0000-000000000000}"/>
          </ac:spMkLst>
        </pc:spChg>
      </pc:sldChg>
      <pc:sldChg chg="modSp mod">
        <pc:chgData name="Xiaofei Wang" userId="6e1836d3-2ed9-4ae5-8700-9029b71c19c7" providerId="ADAL" clId="{DDA21805-727D-4EEA-B448-8E729F4DF4B9}" dt="2024-07-11T21:52:47.454" v="58" actId="20577"/>
        <pc:sldMkLst>
          <pc:docMk/>
          <pc:sldMk cId="0" sldId="332"/>
        </pc:sldMkLst>
        <pc:spChg chg="mod">
          <ac:chgData name="Xiaofei Wang" userId="6e1836d3-2ed9-4ae5-8700-9029b71c19c7" providerId="ADAL" clId="{DDA21805-727D-4EEA-B448-8E729F4DF4B9}" dt="2024-07-11T21:52:47.454" v="58" actId="20577"/>
          <ac:spMkLst>
            <pc:docMk/>
            <pc:sldMk cId="0" sldId="332"/>
            <ac:spMk id="17409" creationId="{481163E3-3235-B93B-D977-4040786F5097}"/>
          </ac:spMkLst>
        </pc:spChg>
      </pc:sldChg>
      <pc:sldChg chg="add del">
        <pc:chgData name="Xiaofei Wang" userId="6e1836d3-2ed9-4ae5-8700-9029b71c19c7" providerId="ADAL" clId="{DDA21805-727D-4EEA-B448-8E729F4DF4B9}" dt="2024-07-11T21:53:25.689" v="68" actId="47"/>
        <pc:sldMkLst>
          <pc:docMk/>
          <pc:sldMk cId="851692258" sldId="334"/>
        </pc:sldMkLst>
      </pc:sldChg>
      <pc:sldChg chg="modSp mod">
        <pc:chgData name="Xiaofei Wang" userId="6e1836d3-2ed9-4ae5-8700-9029b71c19c7" providerId="ADAL" clId="{DDA21805-727D-4EEA-B448-8E729F4DF4B9}" dt="2024-07-11T21:45:03.885" v="5" actId="20577"/>
        <pc:sldMkLst>
          <pc:docMk/>
          <pc:sldMk cId="3253965221" sldId="573"/>
        </pc:sldMkLst>
        <pc:spChg chg="mod">
          <ac:chgData name="Xiaofei Wang" userId="6e1836d3-2ed9-4ae5-8700-9029b71c19c7" providerId="ADAL" clId="{DDA21805-727D-4EEA-B448-8E729F4DF4B9}" dt="2024-07-11T21:45:03.885" v="5" actId="20577"/>
          <ac:spMkLst>
            <pc:docMk/>
            <pc:sldMk cId="3253965221" sldId="573"/>
            <ac:spMk id="3" creationId="{A399D6F5-854A-7B4F-B2C4-76BCE0163A5B}"/>
          </ac:spMkLst>
        </pc:spChg>
      </pc:sldChg>
      <pc:sldChg chg="add del">
        <pc:chgData name="Xiaofei Wang" userId="6e1836d3-2ed9-4ae5-8700-9029b71c19c7" providerId="ADAL" clId="{DDA21805-727D-4EEA-B448-8E729F4DF4B9}" dt="2024-07-11T21:53:24.849" v="67" actId="47"/>
        <pc:sldMkLst>
          <pc:docMk/>
          <pc:sldMk cId="2394728430" sldId="575"/>
        </pc:sldMkLst>
      </pc:sldChg>
      <pc:sldChg chg="modSp add del mod">
        <pc:chgData name="Xiaofei Wang" userId="6e1836d3-2ed9-4ae5-8700-9029b71c19c7" providerId="ADAL" clId="{DDA21805-727D-4EEA-B448-8E729F4DF4B9}" dt="2024-07-11T21:53:28.643" v="70" actId="20577"/>
        <pc:sldMkLst>
          <pc:docMk/>
          <pc:sldMk cId="1733211341" sldId="577"/>
        </pc:sldMkLst>
        <pc:spChg chg="mod">
          <ac:chgData name="Xiaofei Wang" userId="6e1836d3-2ed9-4ae5-8700-9029b71c19c7" providerId="ADAL" clId="{DDA21805-727D-4EEA-B448-8E729F4DF4B9}" dt="2024-07-11T21:53:28.643" v="70" actId="20577"/>
          <ac:spMkLst>
            <pc:docMk/>
            <pc:sldMk cId="1733211341" sldId="577"/>
            <ac:spMk id="2" creationId="{00000000-0000-0000-0000-000000000000}"/>
          </ac:spMkLst>
        </pc:spChg>
        <pc:spChg chg="mod">
          <ac:chgData name="Xiaofei Wang" userId="6e1836d3-2ed9-4ae5-8700-9029b71c19c7" providerId="ADAL" clId="{DDA21805-727D-4EEA-B448-8E729F4DF4B9}" dt="2024-07-11T21:52:35.833" v="52"/>
          <ac:spMkLst>
            <pc:docMk/>
            <pc:sldMk cId="1733211341" sldId="577"/>
            <ac:spMk id="6" creationId="{00000000-0000-0000-0000-000000000000}"/>
          </ac:spMkLst>
        </pc:spChg>
      </pc:sldChg>
      <pc:sldChg chg="modSp add mod">
        <pc:chgData name="Xiaofei Wang" userId="6e1836d3-2ed9-4ae5-8700-9029b71c19c7" providerId="ADAL" clId="{DDA21805-727D-4EEA-B448-8E729F4DF4B9}" dt="2024-07-11T21:45:23.509" v="15" actId="20577"/>
        <pc:sldMkLst>
          <pc:docMk/>
          <pc:sldMk cId="3763670568" sldId="578"/>
        </pc:sldMkLst>
        <pc:spChg chg="mod">
          <ac:chgData name="Xiaofei Wang" userId="6e1836d3-2ed9-4ae5-8700-9029b71c19c7" providerId="ADAL" clId="{DDA21805-727D-4EEA-B448-8E729F4DF4B9}" dt="2024-07-11T21:45:23.509" v="15" actId="20577"/>
          <ac:spMkLst>
            <pc:docMk/>
            <pc:sldMk cId="3763670568" sldId="578"/>
            <ac:spMk id="2" creationId="{8D5958C2-BD4E-C04D-86FA-C2153299CB6B}"/>
          </ac:spMkLst>
        </pc:spChg>
        <pc:spChg chg="mod">
          <ac:chgData name="Xiaofei Wang" userId="6e1836d3-2ed9-4ae5-8700-9029b71c19c7" providerId="ADAL" clId="{DDA21805-727D-4EEA-B448-8E729F4DF4B9}" dt="2024-07-11T21:45:17.541" v="8" actId="20577"/>
          <ac:spMkLst>
            <pc:docMk/>
            <pc:sldMk cId="3763670568" sldId="578"/>
            <ac:spMk id="3" creationId="{A399D6F5-854A-7B4F-B2C4-76BCE0163A5B}"/>
          </ac:spMkLst>
        </pc:spChg>
      </pc:sldChg>
      <pc:sldChg chg="modSp add mod">
        <pc:chgData name="Xiaofei Wang" userId="6e1836d3-2ed9-4ae5-8700-9029b71c19c7" providerId="ADAL" clId="{DDA21805-727D-4EEA-B448-8E729F4DF4B9}" dt="2024-07-16T14:34:44.934" v="99" actId="400"/>
        <pc:sldMkLst>
          <pc:docMk/>
          <pc:sldMk cId="1584562281" sldId="579"/>
        </pc:sldMkLst>
        <pc:spChg chg="mod">
          <ac:chgData name="Xiaofei Wang" userId="6e1836d3-2ed9-4ae5-8700-9029b71c19c7" providerId="ADAL" clId="{DDA21805-727D-4EEA-B448-8E729F4DF4B9}" dt="2024-07-11T21:46:03.112" v="17" actId="20577"/>
          <ac:spMkLst>
            <pc:docMk/>
            <pc:sldMk cId="1584562281" sldId="579"/>
            <ac:spMk id="2" creationId="{00000000-0000-0000-0000-000000000000}"/>
          </ac:spMkLst>
        </pc:spChg>
        <pc:spChg chg="mod">
          <ac:chgData name="Xiaofei Wang" userId="6e1836d3-2ed9-4ae5-8700-9029b71c19c7" providerId="ADAL" clId="{DDA21805-727D-4EEA-B448-8E729F4DF4B9}" dt="2024-07-16T14:34:44.934" v="99" actId="400"/>
          <ac:spMkLst>
            <pc:docMk/>
            <pc:sldMk cId="1584562281" sldId="579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DDA21805-727D-4EEA-B448-8E729F4DF4B9}" dt="2024-07-16T14:42:28.143" v="108" actId="400"/>
        <pc:sldMkLst>
          <pc:docMk/>
          <pc:sldMk cId="3438463816" sldId="580"/>
        </pc:sldMkLst>
        <pc:spChg chg="mod">
          <ac:chgData name="Xiaofei Wang" userId="6e1836d3-2ed9-4ae5-8700-9029b71c19c7" providerId="ADAL" clId="{DDA21805-727D-4EEA-B448-8E729F4DF4B9}" dt="2024-07-11T21:46:34.067" v="30" actId="20577"/>
          <ac:spMkLst>
            <pc:docMk/>
            <pc:sldMk cId="3438463816" sldId="580"/>
            <ac:spMk id="2" creationId="{00000000-0000-0000-0000-000000000000}"/>
          </ac:spMkLst>
        </pc:spChg>
        <pc:spChg chg="mod">
          <ac:chgData name="Xiaofei Wang" userId="6e1836d3-2ed9-4ae5-8700-9029b71c19c7" providerId="ADAL" clId="{DDA21805-727D-4EEA-B448-8E729F4DF4B9}" dt="2024-07-16T14:42:28.143" v="108" actId="400"/>
          <ac:spMkLst>
            <pc:docMk/>
            <pc:sldMk cId="3438463816" sldId="580"/>
            <ac:spMk id="3" creationId="{00000000-0000-0000-0000-000000000000}"/>
          </ac:spMkLst>
        </pc:spChg>
        <pc:spChg chg="mod">
          <ac:chgData name="Xiaofei Wang" userId="6e1836d3-2ed9-4ae5-8700-9029b71c19c7" providerId="ADAL" clId="{DDA21805-727D-4EEA-B448-8E729F4DF4B9}" dt="2024-07-11T21:52:35.833" v="52"/>
          <ac:spMkLst>
            <pc:docMk/>
            <pc:sldMk cId="3438463816" sldId="580"/>
            <ac:spMk id="6" creationId="{00000000-0000-0000-0000-000000000000}"/>
          </ac:spMkLst>
        </pc:spChg>
      </pc:sldChg>
      <pc:sldMasterChg chg="modSp">
        <pc:chgData name="Xiaofei Wang" userId="6e1836d3-2ed9-4ae5-8700-9029b71c19c7" providerId="ADAL" clId="{DDA21805-727D-4EEA-B448-8E729F4DF4B9}" dt="2024-07-11T21:44:06.517" v="0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DDA21805-727D-4EEA-B448-8E729F4DF4B9}" dt="2024-07-11T21:44:06.517" v="0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/>
              <a:t>July 2018</a:t>
            </a:r>
            <a:endParaRPr lang="en-GB" altLang="en-US" sz="140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615951" y="823386"/>
            <a:ext cx="1608667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85744" indent="-171446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398453" indent="-109536" defTabSz="684196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142503" y="6241965"/>
            <a:ext cx="979310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09601" y="6267258"/>
            <a:ext cx="2092684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2909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802.11-24/765r1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AIML SC SP &amp; Motion Booklet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4952441"/>
              </p:ext>
            </p:extLst>
          </p:nvPr>
        </p:nvGraphicFramePr>
        <p:xfrm>
          <a:off x="987425" y="3051175"/>
          <a:ext cx="10121900" cy="246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9535" progId="Word.Document.8">
                  <p:embed/>
                </p:oleObj>
              </mc:Choice>
              <mc:Fallback>
                <p:oleObj name="Document" r:id="rId3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425" y="3051175"/>
                        <a:ext cx="10121900" cy="24622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AIML SC Secretary Confirmation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r>
              <a:rPr lang="en-US" dirty="0"/>
              <a:t>				Liangxiao Xin (OPPO &amp; NBU)</a:t>
            </a:r>
          </a:p>
          <a:p>
            <a:r>
              <a:rPr lang="en-US" dirty="0"/>
              <a:t>as the secretary for AIML SC</a:t>
            </a:r>
          </a:p>
          <a:p>
            <a:endParaRPr lang="en-US" dirty="0"/>
          </a:p>
          <a:p>
            <a:r>
              <a:rPr lang="en-US" dirty="0"/>
              <a:t>Mover:	Szymon Szott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Y/N/A: approved with acclamation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2024</a:t>
            </a:r>
          </a:p>
        </p:txBody>
      </p:sp>
    </p:spTree>
    <p:extLst>
      <p:ext uri="{BB962C8B-B14F-4D97-AF65-F5344CB8AC3E}">
        <p14:creationId xmlns:p14="http://schemas.microsoft.com/office/powerpoint/2010/main" val="2394728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dirty="0"/>
              <a:t>July 2024</a:t>
            </a:r>
            <a:endParaRPr lang="en-GB" altLang="en-US" sz="1800" dirty="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36021" y="6475413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altLang="en-US" sz="1200" b="0" dirty="0"/>
              <a:t>Xiaofei Wang (InterDigital)</a:t>
            </a:r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22EB9C2-4523-4101-8834-B68FD7935310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en-US" sz="3200" dirty="0"/>
              <a:t>   SP and </a:t>
            </a:r>
            <a:r>
              <a:rPr lang="en-GB" sz="3200" dirty="0"/>
              <a:t>Motion Booklet for the AIML SC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3200" dirty="0"/>
          </a:p>
          <a:p>
            <a:pPr algn="ctr">
              <a:buFontTx/>
              <a:buNone/>
            </a:pPr>
            <a:endParaRPr lang="en-GB" altLang="en-U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2024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#5 -- #</a:t>
            </a:r>
          </a:p>
          <a:p>
            <a:r>
              <a:rPr lang="en-US" dirty="0"/>
              <a:t>Straw Polls  -- n/a</a:t>
            </a:r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May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670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SC as contained in document 11-24/955r0</a:t>
            </a:r>
          </a:p>
          <a:p>
            <a:endParaRPr lang="en-US" dirty="0"/>
          </a:p>
          <a:p>
            <a:r>
              <a:rPr lang="en-US" dirty="0"/>
              <a:t>Mover: 	Liangxiao Xin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2024</a:t>
            </a:r>
          </a:p>
        </p:txBody>
      </p:sp>
    </p:spTree>
    <p:extLst>
      <p:ext uri="{BB962C8B-B14F-4D97-AF65-F5344CB8AC3E}">
        <p14:creationId xmlns:p14="http://schemas.microsoft.com/office/powerpoint/2010/main" val="1584562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11-24/961r0 AIML SC May 2024 Interim meeting minutes</a:t>
            </a:r>
          </a:p>
          <a:p>
            <a:endParaRPr lang="en-US" dirty="0"/>
          </a:p>
          <a:p>
            <a:r>
              <a:rPr lang="en-US" dirty="0"/>
              <a:t>Mover:	Liangxiao Xin	</a:t>
            </a:r>
          </a:p>
          <a:p>
            <a:r>
              <a:rPr lang="en-US" dirty="0"/>
              <a:t>Second:	Rui Yang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3438463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2024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#4</a:t>
            </a:r>
          </a:p>
          <a:p>
            <a:r>
              <a:rPr lang="en-US" dirty="0"/>
              <a:t>Straw Polls  -- n/a</a:t>
            </a:r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May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965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SC as contained in document 11-24/673r1</a:t>
            </a:r>
          </a:p>
          <a:p>
            <a:endParaRPr lang="en-US" dirty="0"/>
          </a:p>
          <a:p>
            <a:r>
              <a:rPr lang="en-US" dirty="0"/>
              <a:t>Mover: Szymon Szott	</a:t>
            </a:r>
          </a:p>
          <a:p>
            <a:r>
              <a:rPr lang="en-US" dirty="0"/>
              <a:t>Second: Ming Gan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2024</a:t>
            </a:r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11-24/628r0 AIML TIG March 2024 Plenary meeting minutes</a:t>
            </a:r>
          </a:p>
          <a:p>
            <a:endParaRPr lang="en-US" dirty="0"/>
          </a:p>
          <a:p>
            <a:r>
              <a:rPr lang="en-US" dirty="0"/>
              <a:t>Mover:	Liangxiao Xin	</a:t>
            </a:r>
          </a:p>
          <a:p>
            <a:r>
              <a:rPr lang="en-US" dirty="0"/>
              <a:t>Second:	Rui Yang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1733211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AIML SC Vice Chairs Election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</a:t>
            </a:r>
          </a:p>
          <a:p>
            <a:r>
              <a:rPr lang="en-US" dirty="0"/>
              <a:t>				Ming Gan (Huawei)</a:t>
            </a:r>
          </a:p>
          <a:p>
            <a:r>
              <a:rPr lang="en-US" dirty="0"/>
              <a:t>				Gaurang Naik (Qualcomm) </a:t>
            </a:r>
          </a:p>
          <a:p>
            <a:r>
              <a:rPr lang="en-US" dirty="0"/>
              <a:t>as the vice chairs for AIML SC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Szymon Szott</a:t>
            </a:r>
          </a:p>
          <a:p>
            <a:endParaRPr lang="en-US" dirty="0"/>
          </a:p>
          <a:p>
            <a:r>
              <a:rPr lang="en-US" dirty="0"/>
              <a:t>Y/N/A: approved with acclamation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May 2024</a:t>
            </a:r>
          </a:p>
        </p:txBody>
      </p:sp>
    </p:spTree>
    <p:extLst>
      <p:ext uri="{BB962C8B-B14F-4D97-AF65-F5344CB8AC3E}">
        <p14:creationId xmlns:p14="http://schemas.microsoft.com/office/powerpoint/2010/main" val="851692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10386</TotalTime>
  <Words>421</Words>
  <Application>Microsoft Office PowerPoint</Application>
  <PresentationFormat>Widescreen</PresentationFormat>
  <Paragraphs>100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 Unicode MS</vt:lpstr>
      <vt:lpstr>Lucida Grande</vt:lpstr>
      <vt:lpstr>Arial</vt:lpstr>
      <vt:lpstr>Calibri</vt:lpstr>
      <vt:lpstr>Times New Roman</vt:lpstr>
      <vt:lpstr>Office Theme</vt:lpstr>
      <vt:lpstr>Document</vt:lpstr>
      <vt:lpstr>AIML SC SP &amp; Motion Booklet </vt:lpstr>
      <vt:lpstr>Abstract</vt:lpstr>
      <vt:lpstr>July 2024 Motions &amp; Straw Polls</vt:lpstr>
      <vt:lpstr>Motion #5 Approve Agenda</vt:lpstr>
      <vt:lpstr>Motion #6 Minutes approval</vt:lpstr>
      <vt:lpstr>May 2024 Motions &amp; Straw Polls</vt:lpstr>
      <vt:lpstr>Motion #1 Approve Agenda</vt:lpstr>
      <vt:lpstr>Motion #2 Minutes approval</vt:lpstr>
      <vt:lpstr>Motion #3 AIML SC Vice Chairs Election</vt:lpstr>
      <vt:lpstr>Motion #4 AIML SC Secretary Confirmation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AIML TIG Agenda</dc:title>
  <dc:creator>Xiaofei Wang</dc:creator>
  <cp:keywords/>
  <cp:lastModifiedBy>Xiaofei Wang</cp:lastModifiedBy>
  <cp:revision>94</cp:revision>
  <cp:lastPrinted>1601-01-01T00:00:00Z</cp:lastPrinted>
  <dcterms:created xsi:type="dcterms:W3CDTF">2018-05-05T22:00:08Z</dcterms:created>
  <dcterms:modified xsi:type="dcterms:W3CDTF">2024-07-16T14:42:29Z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ce0d76af-a3b6-4e03-a421-b6b5e100c5c7</vt:lpwstr>
  </property>
  <property fmtid="{D5CDD505-2E9C-101B-9397-08002B2CF9AE}" pid="3" name="CTP_TimeStamp">
    <vt:lpwstr>2020-09-13 22:46:49Z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MSIP_Label_4d2f777e-4347-4fc6-823a-b44ab313546a_Enabled">
    <vt:lpwstr>true</vt:lpwstr>
  </property>
  <property fmtid="{D5CDD505-2E9C-101B-9397-08002B2CF9AE}" pid="9" name="MSIP_Label_4d2f777e-4347-4fc6-823a-b44ab313546a_SetDate">
    <vt:lpwstr>2024-07-11T21:43:41Z</vt:lpwstr>
  </property>
  <property fmtid="{D5CDD505-2E9C-101B-9397-08002B2CF9AE}" pid="10" name="MSIP_Label_4d2f777e-4347-4fc6-823a-b44ab313546a_Method">
    <vt:lpwstr>Standard</vt:lpwstr>
  </property>
  <property fmtid="{D5CDD505-2E9C-101B-9397-08002B2CF9AE}" pid="11" name="MSIP_Label_4d2f777e-4347-4fc6-823a-b44ab313546a_Name">
    <vt:lpwstr>Non-Public</vt:lpwstr>
  </property>
  <property fmtid="{D5CDD505-2E9C-101B-9397-08002B2CF9AE}" pid="12" name="MSIP_Label_4d2f777e-4347-4fc6-823a-b44ab313546a_SiteId">
    <vt:lpwstr>e351b779-f6d5-4e50-8568-80e922d180ae</vt:lpwstr>
  </property>
  <property fmtid="{D5CDD505-2E9C-101B-9397-08002B2CF9AE}" pid="13" name="MSIP_Label_4d2f777e-4347-4fc6-823a-b44ab313546a_ActionId">
    <vt:lpwstr>b8486e6c-a80c-4735-8084-c3de0a949f85</vt:lpwstr>
  </property>
  <property fmtid="{D5CDD505-2E9C-101B-9397-08002B2CF9AE}" pid="14" name="MSIP_Label_4d2f777e-4347-4fc6-823a-b44ab313546a_ContentBits">
    <vt:lpwstr>0</vt:lpwstr>
  </property>
</Properties>
</file>