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2" r:id="rId3"/>
    <p:sldId id="573" r:id="rId4"/>
    <p:sldId id="317" r:id="rId5"/>
    <p:sldId id="577" r:id="rId6"/>
    <p:sldId id="334" r:id="rId7"/>
    <p:sldId id="57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BD58A-3AEC-4C81-8078-C99D809D5A10}" v="5" dt="2024-05-01T16:44:39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670BD58A-3AEC-4C81-8078-C99D809D5A10}"/>
    <pc:docChg chg="addSld delSld modSld modMainMaster">
      <pc:chgData name="Xiaofei Wang" userId="6e1836d3-2ed9-4ae5-8700-9029b71c19c7" providerId="ADAL" clId="{670BD58A-3AEC-4C81-8078-C99D809D5A10}" dt="2024-05-14T14:15:50.588" v="311" actId="400"/>
      <pc:docMkLst>
        <pc:docMk/>
      </pc:docMkLst>
      <pc:sldChg chg="modSp mod">
        <pc:chgData name="Xiaofei Wang" userId="6e1836d3-2ed9-4ae5-8700-9029b71c19c7" providerId="ADAL" clId="{670BD58A-3AEC-4C81-8078-C99D809D5A10}" dt="2024-05-01T16:40:50.105" v="13" actId="20577"/>
        <pc:sldMkLst>
          <pc:docMk/>
          <pc:sldMk cId="0" sldId="256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01T16:40:50.10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01T16:40:33.593" v="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Xiaofei Wang" userId="6e1836d3-2ed9-4ae5-8700-9029b71c19c7" providerId="ADAL" clId="{670BD58A-3AEC-4C81-8078-C99D809D5A10}" dt="2024-05-14T14:04:53.564" v="251" actId="400"/>
        <pc:sldMkLst>
          <pc:docMk/>
          <pc:sldMk cId="4139467677" sldId="317"/>
        </pc:sldMkLst>
        <pc:spChg chg="mod">
          <ac:chgData name="Xiaofei Wang" userId="6e1836d3-2ed9-4ae5-8700-9029b71c19c7" providerId="ADAL" clId="{670BD58A-3AEC-4C81-8078-C99D809D5A10}" dt="2024-05-14T14:04:53.564" v="251" actId="400"/>
          <ac:spMkLst>
            <pc:docMk/>
            <pc:sldMk cId="4139467677" sldId="317"/>
            <ac:spMk id="3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4139467677" sldId="317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670BD58A-3AEC-4C81-8078-C99D809D5A10}" dt="2024-05-01T16:40:43.640" v="11" actId="20577"/>
        <pc:sldMkLst>
          <pc:docMk/>
          <pc:sldMk cId="0" sldId="332"/>
        </pc:sldMkLst>
        <pc:spChg chg="mod">
          <ac:chgData name="Xiaofei Wang" userId="6e1836d3-2ed9-4ae5-8700-9029b71c19c7" providerId="ADAL" clId="{670BD58A-3AEC-4C81-8078-C99D809D5A10}" dt="2024-05-01T16:40:43.640" v="11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670BD58A-3AEC-4C81-8078-C99D809D5A10}" dt="2024-05-14T14:14:10.119" v="288" actId="400"/>
        <pc:sldMkLst>
          <pc:docMk/>
          <pc:sldMk cId="851692258" sldId="334"/>
        </pc:sldMkLst>
        <pc:spChg chg="mod">
          <ac:chgData name="Xiaofei Wang" userId="6e1836d3-2ed9-4ae5-8700-9029b71c19c7" providerId="ADAL" clId="{670BD58A-3AEC-4C81-8078-C99D809D5A10}" dt="2024-05-10T16:30:47.388" v="193" actId="20577"/>
          <ac:spMkLst>
            <pc:docMk/>
            <pc:sldMk cId="851692258" sldId="334"/>
            <ac:spMk id="2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14T14:14:10.119" v="288" actId="400"/>
          <ac:spMkLst>
            <pc:docMk/>
            <pc:sldMk cId="851692258" sldId="334"/>
            <ac:spMk id="3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851692258" sldId="334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670BD58A-3AEC-4C81-8078-C99D809D5A10}" dt="2024-05-01T16:41:15.848" v="22" actId="20577"/>
        <pc:sldMkLst>
          <pc:docMk/>
          <pc:sldMk cId="3253965221" sldId="573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3253965221" sldId="573"/>
            <ac:spMk id="2" creationId="{8D5958C2-BD4E-C04D-86FA-C2153299CB6B}"/>
          </ac:spMkLst>
        </pc:spChg>
        <pc:spChg chg="mod">
          <ac:chgData name="Xiaofei Wang" userId="6e1836d3-2ed9-4ae5-8700-9029b71c19c7" providerId="ADAL" clId="{670BD58A-3AEC-4C81-8078-C99D809D5A10}" dt="2024-05-01T16:41:15.848" v="22" actId="20577"/>
          <ac:spMkLst>
            <pc:docMk/>
            <pc:sldMk cId="3253965221" sldId="573"/>
            <ac:spMk id="3" creationId="{A399D6F5-854A-7B4F-B2C4-76BCE0163A5B}"/>
          </ac:spMkLst>
        </pc:spChg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3253965221" sldId="573"/>
            <ac:spMk id="4" creationId="{1D9EFF77-43B9-444D-A27C-18E8CE3FE12A}"/>
          </ac:spMkLst>
        </pc:spChg>
      </pc:sldChg>
      <pc:sldChg chg="modSp del">
        <pc:chgData name="Xiaofei Wang" userId="6e1836d3-2ed9-4ae5-8700-9029b71c19c7" providerId="ADAL" clId="{670BD58A-3AEC-4C81-8078-C99D809D5A10}" dt="2024-05-01T16:40:57.682" v="14" actId="47"/>
        <pc:sldMkLst>
          <pc:docMk/>
          <pc:sldMk cId="3623053005" sldId="574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3623053005" sldId="574"/>
            <ac:spMk id="6" creationId="{00000000-0000-0000-0000-000000000000}"/>
          </ac:spMkLst>
        </pc:spChg>
      </pc:sldChg>
      <pc:sldChg chg="modSp add del mod">
        <pc:chgData name="Xiaofei Wang" userId="6e1836d3-2ed9-4ae5-8700-9029b71c19c7" providerId="ADAL" clId="{670BD58A-3AEC-4C81-8078-C99D809D5A10}" dt="2024-05-01T16:45:53.520" v="149" actId="47"/>
        <pc:sldMkLst>
          <pc:docMk/>
          <pc:sldMk cId="3788529476" sldId="574"/>
        </pc:sldMkLst>
        <pc:spChg chg="mod">
          <ac:chgData name="Xiaofei Wang" userId="6e1836d3-2ed9-4ae5-8700-9029b71c19c7" providerId="ADAL" clId="{670BD58A-3AEC-4C81-8078-C99D809D5A10}" dt="2024-05-01T16:44:19.014" v="120" actId="20577"/>
          <ac:spMkLst>
            <pc:docMk/>
            <pc:sldMk cId="3788529476" sldId="574"/>
            <ac:spMk id="2" creationId="{00000000-0000-0000-0000-000000000000}"/>
          </ac:spMkLst>
        </pc:spChg>
      </pc:sldChg>
      <pc:sldChg chg="modSp add mod">
        <pc:chgData name="Xiaofei Wang" userId="6e1836d3-2ed9-4ae5-8700-9029b71c19c7" providerId="ADAL" clId="{670BD58A-3AEC-4C81-8078-C99D809D5A10}" dt="2024-05-14T14:15:50.588" v="311" actId="400"/>
        <pc:sldMkLst>
          <pc:docMk/>
          <pc:sldMk cId="2394728430" sldId="575"/>
        </pc:sldMkLst>
        <pc:spChg chg="mod">
          <ac:chgData name="Xiaofei Wang" userId="6e1836d3-2ed9-4ae5-8700-9029b71c19c7" providerId="ADAL" clId="{670BD58A-3AEC-4C81-8078-C99D809D5A10}" dt="2024-05-01T16:44:04.470" v="114" actId="20577"/>
          <ac:spMkLst>
            <pc:docMk/>
            <pc:sldMk cId="2394728430" sldId="575"/>
            <ac:spMk id="2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14T14:15:50.588" v="311" actId="400"/>
          <ac:spMkLst>
            <pc:docMk/>
            <pc:sldMk cId="2394728430" sldId="575"/>
            <ac:spMk id="3" creationId="{00000000-0000-0000-0000-000000000000}"/>
          </ac:spMkLst>
        </pc:spChg>
      </pc:sldChg>
      <pc:sldChg chg="modSp del">
        <pc:chgData name="Xiaofei Wang" userId="6e1836d3-2ed9-4ae5-8700-9029b71c19c7" providerId="ADAL" clId="{670BD58A-3AEC-4C81-8078-C99D809D5A10}" dt="2024-05-01T16:40:57.682" v="14" actId="47"/>
        <pc:sldMkLst>
          <pc:docMk/>
          <pc:sldMk cId="3458194491" sldId="575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3458194491" sldId="575"/>
            <ac:spMk id="6" creationId="{00000000-0000-0000-0000-000000000000}"/>
          </ac:spMkLst>
        </pc:spChg>
      </pc:sldChg>
      <pc:sldChg chg="modSp del">
        <pc:chgData name="Xiaofei Wang" userId="6e1836d3-2ed9-4ae5-8700-9029b71c19c7" providerId="ADAL" clId="{670BD58A-3AEC-4C81-8078-C99D809D5A10}" dt="2024-05-01T16:40:57.682" v="14" actId="47"/>
        <pc:sldMkLst>
          <pc:docMk/>
          <pc:sldMk cId="2698159589" sldId="576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2698159589" sldId="576"/>
            <ac:spMk id="4" creationId="{1D9EFF77-43B9-444D-A27C-18E8CE3FE12A}"/>
          </ac:spMkLst>
        </pc:spChg>
      </pc:sldChg>
      <pc:sldChg chg="modSp add del mod">
        <pc:chgData name="Xiaofei Wang" userId="6e1836d3-2ed9-4ae5-8700-9029b71c19c7" providerId="ADAL" clId="{670BD58A-3AEC-4C81-8078-C99D809D5A10}" dt="2024-05-14T14:11:44.161" v="260" actId="400"/>
        <pc:sldMkLst>
          <pc:docMk/>
          <pc:sldMk cId="1733211341" sldId="577"/>
        </pc:sldMkLst>
        <pc:spChg chg="mod">
          <ac:chgData name="Xiaofei Wang" userId="6e1836d3-2ed9-4ae5-8700-9029b71c19c7" providerId="ADAL" clId="{670BD58A-3AEC-4C81-8078-C99D809D5A10}" dt="2024-05-01T16:44:42.307" v="123" actId="20577"/>
          <ac:spMkLst>
            <pc:docMk/>
            <pc:sldMk cId="1733211341" sldId="577"/>
            <ac:spMk id="2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14T14:11:44.161" v="260" actId="400"/>
          <ac:spMkLst>
            <pc:docMk/>
            <pc:sldMk cId="1733211341" sldId="577"/>
            <ac:spMk id="3" creationId="{00000000-0000-0000-0000-000000000000}"/>
          </ac:spMkLst>
        </pc:spChg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1733211341" sldId="577"/>
            <ac:spMk id="6" creationId="{00000000-0000-0000-0000-000000000000}"/>
          </ac:spMkLst>
        </pc:spChg>
      </pc:sldChg>
      <pc:sldChg chg="modSp del">
        <pc:chgData name="Xiaofei Wang" userId="6e1836d3-2ed9-4ae5-8700-9029b71c19c7" providerId="ADAL" clId="{670BD58A-3AEC-4C81-8078-C99D809D5A10}" dt="2024-05-01T16:40:57.682" v="14" actId="47"/>
        <pc:sldMkLst>
          <pc:docMk/>
          <pc:sldMk cId="1264881025" sldId="578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1264881025" sldId="578"/>
            <ac:spMk id="6" creationId="{00000000-0000-0000-0000-000000000000}"/>
          </ac:spMkLst>
        </pc:spChg>
      </pc:sldChg>
      <pc:sldChg chg="modSp del">
        <pc:chgData name="Xiaofei Wang" userId="6e1836d3-2ed9-4ae5-8700-9029b71c19c7" providerId="ADAL" clId="{670BD58A-3AEC-4C81-8078-C99D809D5A10}" dt="2024-05-01T16:40:57.682" v="14" actId="47"/>
        <pc:sldMkLst>
          <pc:docMk/>
          <pc:sldMk cId="3134568060" sldId="579"/>
        </pc:sldMkLst>
        <pc:spChg chg="mod">
          <ac:chgData name="Xiaofei Wang" userId="6e1836d3-2ed9-4ae5-8700-9029b71c19c7" providerId="ADAL" clId="{670BD58A-3AEC-4C81-8078-C99D809D5A10}" dt="2024-05-01T16:40:06.082" v="0"/>
          <ac:spMkLst>
            <pc:docMk/>
            <pc:sldMk cId="3134568060" sldId="579"/>
            <ac:spMk id="6" creationId="{00000000-0000-0000-0000-000000000000}"/>
          </ac:spMkLst>
        </pc:spChg>
      </pc:sldChg>
      <pc:sldMasterChg chg="modSp">
        <pc:chgData name="Xiaofei Wang" userId="6e1836d3-2ed9-4ae5-8700-9029b71c19c7" providerId="ADAL" clId="{670BD58A-3AEC-4C81-8078-C99D809D5A10}" dt="2024-05-01T16:40:24.152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670BD58A-3AEC-4C81-8078-C99D809D5A10}" dt="2024-05-01T16:40:24.152" v="1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10344</TotalTime>
  <Words>303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93</cp:revision>
  <cp:lastPrinted>1601-01-01T00:00:00Z</cp:lastPrinted>
  <dcterms:created xsi:type="dcterms:W3CDTF">2018-05-05T22:00:08Z</dcterms:created>
  <dcterms:modified xsi:type="dcterms:W3CDTF">2024-05-14T14:16:01Z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