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383" r:id="rId2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649">
          <p15:clr>
            <a:srgbClr val="A4A3A4"/>
          </p15:clr>
        </p15:guide>
        <p15:guide id="2" pos="389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  <a:srgbClr val="EAEAFA"/>
    <a:srgbClr val="3366FF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8C826-BF3E-4CF5-9538-9D897A15764B}" v="2" dt="2024-05-01T16:23:50.8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5821" autoAdjust="0"/>
  </p:normalViewPr>
  <p:slideViewPr>
    <p:cSldViewPr>
      <p:cViewPr varScale="1">
        <p:scale>
          <a:sx n="106" d="100"/>
          <a:sy n="106" d="100"/>
        </p:scale>
        <p:origin x="2292" y="10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836" y="26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8A035005-EC87-4B6C-877E-DEE41ABF2257}"/>
    <pc:docChg chg="custSel modSld modMainMaster modNotesMaster modHandout">
      <pc:chgData name="Xiaofei Wang" userId="6e1836d3-2ed9-4ae5-8700-9029b71c19c7" providerId="ADAL" clId="{8A035005-EC87-4B6C-877E-DEE41ABF2257}" dt="2024-03-07T21:20:02.940" v="174" actId="20577"/>
      <pc:docMkLst>
        <pc:docMk/>
      </pc:docMkLst>
      <pc:sldChg chg="modSp mod">
        <pc:chgData name="Xiaofei Wang" userId="6e1836d3-2ed9-4ae5-8700-9029b71c19c7" providerId="ADAL" clId="{8A035005-EC87-4B6C-877E-DEE41ABF2257}" dt="2024-03-07T21:17:46.415" v="82" actId="20577"/>
        <pc:sldMkLst>
          <pc:docMk/>
          <pc:sldMk cId="1171887238" sldId="2381"/>
        </pc:sldMkLst>
        <pc:spChg chg="mod">
          <ac:chgData name="Xiaofei Wang" userId="6e1836d3-2ed9-4ae5-8700-9029b71c19c7" providerId="ADAL" clId="{8A035005-EC87-4B6C-877E-DEE41ABF2257}" dt="2024-03-07T21:17:21.885" v="69" actId="20577"/>
          <ac:spMkLst>
            <pc:docMk/>
            <pc:sldMk cId="1171887238" sldId="2381"/>
            <ac:spMk id="15362" creationId="{00000000-0000-0000-0000-000000000000}"/>
          </ac:spMkLst>
        </pc:spChg>
        <pc:spChg chg="mod">
          <ac:chgData name="Xiaofei Wang" userId="6e1836d3-2ed9-4ae5-8700-9029b71c19c7" providerId="ADAL" clId="{8A035005-EC87-4B6C-877E-DEE41ABF2257}" dt="2024-03-07T21:17:36.830" v="77" actId="108"/>
          <ac:spMkLst>
            <pc:docMk/>
            <pc:sldMk cId="1171887238" sldId="2381"/>
            <ac:spMk id="15363" creationId="{00000000-0000-0000-0000-000000000000}"/>
          </ac:spMkLst>
        </pc:spChg>
        <pc:spChg chg="mod">
          <ac:chgData name="Xiaofei Wang" userId="6e1836d3-2ed9-4ae5-8700-9029b71c19c7" providerId="ADAL" clId="{8A035005-EC87-4B6C-877E-DEE41ABF2257}" dt="2024-03-07T21:17:46.415" v="82" actId="20577"/>
          <ac:spMkLst>
            <pc:docMk/>
            <pc:sldMk cId="1171887238" sldId="2381"/>
            <ac:spMk id="15364" creationId="{00000000-0000-0000-0000-000000000000}"/>
          </ac:spMkLst>
        </pc:spChg>
      </pc:sldChg>
      <pc:sldChg chg="modSp mod">
        <pc:chgData name="Xiaofei Wang" userId="6e1836d3-2ed9-4ae5-8700-9029b71c19c7" providerId="ADAL" clId="{8A035005-EC87-4B6C-877E-DEE41ABF2257}" dt="2024-03-07T21:20:02.940" v="174" actId="20577"/>
        <pc:sldMkLst>
          <pc:docMk/>
          <pc:sldMk cId="2450507270" sldId="2383"/>
        </pc:sldMkLst>
        <pc:spChg chg="mod">
          <ac:chgData name="Xiaofei Wang" userId="6e1836d3-2ed9-4ae5-8700-9029b71c19c7" providerId="ADAL" clId="{8A035005-EC87-4B6C-877E-DEE41ABF2257}" dt="2024-03-07T21:19:49.597" v="173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8A035005-EC87-4B6C-877E-DEE41ABF2257}" dt="2024-03-07T21:20:02.940" v="174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8A035005-EC87-4B6C-877E-DEE41ABF2257}" dt="2024-03-07T21:15:48.929" v="7" actId="20577"/>
          <ac:spMkLst>
            <pc:docMk/>
            <pc:sldMk cId="2450507270" sldId="2383"/>
            <ac:spMk id="15364" creationId="{00000000-0000-0000-0000-000000000000}"/>
          </ac:spMkLst>
        </pc:spChg>
      </pc:sldChg>
      <pc:sldMasterChg chg="modSp">
        <pc:chgData name="Xiaofei Wang" userId="6e1836d3-2ed9-4ae5-8700-9029b71c19c7" providerId="ADAL" clId="{8A035005-EC87-4B6C-877E-DEE41ABF2257}" dt="2024-03-07T21:16:11.581" v="8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8A035005-EC87-4B6C-877E-DEE41ABF2257}" dt="2024-03-07T21:16:11.581" v="8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Xiaofei Wang" userId="6e1836d3-2ed9-4ae5-8700-9029b71c19c7" providerId="ADAL" clId="{1B38C826-BF3E-4CF5-9538-9D897A15764B}"/>
    <pc:docChg chg="custSel delSld modSld modMainMaster modNotesMaster modHandout">
      <pc:chgData name="Xiaofei Wang" userId="6e1836d3-2ed9-4ae5-8700-9029b71c19c7" providerId="ADAL" clId="{1B38C826-BF3E-4CF5-9538-9D897A15764B}" dt="2024-05-06T14:23:11.300" v="296" actId="20577"/>
      <pc:docMkLst>
        <pc:docMk/>
      </pc:docMkLst>
      <pc:sldChg chg="modSp del">
        <pc:chgData name="Xiaofei Wang" userId="6e1836d3-2ed9-4ae5-8700-9029b71c19c7" providerId="ADAL" clId="{1B38C826-BF3E-4CF5-9538-9D897A15764B}" dt="2024-05-01T16:30:27.860" v="230" actId="47"/>
        <pc:sldMkLst>
          <pc:docMk/>
          <pc:sldMk cId="1171887238" sldId="2381"/>
        </pc:sldMkLst>
        <pc:spChg chg="mod">
          <ac:chgData name="Xiaofei Wang" userId="6e1836d3-2ed9-4ae5-8700-9029b71c19c7" providerId="ADAL" clId="{1B38C826-BF3E-4CF5-9538-9D897A15764B}" dt="2024-05-01T16:23:50.888" v="1"/>
          <ac:spMkLst>
            <pc:docMk/>
            <pc:sldMk cId="1171887238" sldId="2381"/>
            <ac:spMk id="15362" creationId="{00000000-0000-0000-0000-000000000000}"/>
          </ac:spMkLst>
        </pc:spChg>
        <pc:spChg chg="mod">
          <ac:chgData name="Xiaofei Wang" userId="6e1836d3-2ed9-4ae5-8700-9029b71c19c7" providerId="ADAL" clId="{1B38C826-BF3E-4CF5-9538-9D897A15764B}" dt="2024-05-01T16:23:50.888" v="1"/>
          <ac:spMkLst>
            <pc:docMk/>
            <pc:sldMk cId="1171887238" sldId="2381"/>
            <ac:spMk id="15363" creationId="{00000000-0000-0000-0000-000000000000}"/>
          </ac:spMkLst>
        </pc:spChg>
        <pc:spChg chg="mod">
          <ac:chgData name="Xiaofei Wang" userId="6e1836d3-2ed9-4ae5-8700-9029b71c19c7" providerId="ADAL" clId="{1B38C826-BF3E-4CF5-9538-9D897A15764B}" dt="2024-05-01T16:23:50.888" v="1"/>
          <ac:spMkLst>
            <pc:docMk/>
            <pc:sldMk cId="1171887238" sldId="2381"/>
            <ac:spMk id="15364" creationId="{00000000-0000-0000-0000-000000000000}"/>
          </ac:spMkLst>
        </pc:spChg>
      </pc:sldChg>
      <pc:sldChg chg="modSp mod">
        <pc:chgData name="Xiaofei Wang" userId="6e1836d3-2ed9-4ae5-8700-9029b71c19c7" providerId="ADAL" clId="{1B38C826-BF3E-4CF5-9538-9D897A15764B}" dt="2024-05-06T14:23:11.300" v="296" actId="20577"/>
        <pc:sldMkLst>
          <pc:docMk/>
          <pc:sldMk cId="2450507270" sldId="2383"/>
        </pc:sldMkLst>
        <pc:spChg chg="mod">
          <ac:chgData name="Xiaofei Wang" userId="6e1836d3-2ed9-4ae5-8700-9029b71c19c7" providerId="ADAL" clId="{1B38C826-BF3E-4CF5-9538-9D897A15764B}" dt="2024-05-01T16:23:58.543" v="3" actId="20577"/>
          <ac:spMkLst>
            <pc:docMk/>
            <pc:sldMk cId="2450507270" sldId="2383"/>
            <ac:spMk id="15362" creationId="{00000000-0000-0000-0000-000000000000}"/>
          </ac:spMkLst>
        </pc:spChg>
        <pc:spChg chg="mod">
          <ac:chgData name="Xiaofei Wang" userId="6e1836d3-2ed9-4ae5-8700-9029b71c19c7" providerId="ADAL" clId="{1B38C826-BF3E-4CF5-9538-9D897A15764B}" dt="2024-05-06T14:23:11.300" v="296" actId="20577"/>
          <ac:spMkLst>
            <pc:docMk/>
            <pc:sldMk cId="2450507270" sldId="2383"/>
            <ac:spMk id="15363" creationId="{00000000-0000-0000-0000-000000000000}"/>
          </ac:spMkLst>
        </pc:spChg>
        <pc:spChg chg="mod">
          <ac:chgData name="Xiaofei Wang" userId="6e1836d3-2ed9-4ae5-8700-9029b71c19c7" providerId="ADAL" clId="{1B38C826-BF3E-4CF5-9538-9D897A15764B}" dt="2024-05-01T16:23:50.888" v="1"/>
          <ac:spMkLst>
            <pc:docMk/>
            <pc:sldMk cId="2450507270" sldId="2383"/>
            <ac:spMk id="15364" creationId="{00000000-0000-0000-0000-000000000000}"/>
          </ac:spMkLst>
        </pc:spChg>
        <pc:spChg chg="mod">
          <ac:chgData name="Xiaofei Wang" userId="6e1836d3-2ed9-4ae5-8700-9029b71c19c7" providerId="ADAL" clId="{1B38C826-BF3E-4CF5-9538-9D897A15764B}" dt="2024-05-01T16:30:39.958" v="257" actId="20577"/>
          <ac:spMkLst>
            <pc:docMk/>
            <pc:sldMk cId="2450507270" sldId="2383"/>
            <ac:spMk id="15365" creationId="{00000000-0000-0000-0000-000000000000}"/>
          </ac:spMkLst>
        </pc:spChg>
      </pc:sldChg>
      <pc:sldMasterChg chg="modSp">
        <pc:chgData name="Xiaofei Wang" userId="6e1836d3-2ed9-4ae5-8700-9029b71c19c7" providerId="ADAL" clId="{1B38C826-BF3E-4CF5-9538-9D897A15764B}" dt="2024-05-01T16:23:22.973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1B38C826-BF3E-4CF5-9538-9D897A15764B}" dt="2024-05-01T16:23:22.973" v="0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802.11-24/0763r0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/>
              <a:t>doc.: IEEE 802.11-24/0763r0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3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802.11-24/0763r0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295400"/>
          </a:xfrm>
        </p:spPr>
        <p:txBody>
          <a:bodyPr/>
          <a:lstStyle/>
          <a:p>
            <a:r>
              <a:rPr lang="en-US" dirty="0"/>
              <a:t>IEEE 802.11 AIML SC </a:t>
            </a:r>
            <a:r>
              <a:rPr lang="en-US" altLang="ja-JP" dirty="0"/>
              <a:t>– May 2024</a:t>
            </a:r>
            <a:br>
              <a:rPr lang="en-US" dirty="0"/>
            </a:br>
            <a:r>
              <a:rPr lang="en-US" b="0" dirty="0"/>
              <a:t>Artificial Intelligence and Machine Learning</a:t>
            </a:r>
            <a:br>
              <a:rPr lang="en-US" dirty="0"/>
            </a:b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910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AIML Standing Committee (SC) has been formed in March 2024 plenary in Denver</a:t>
            </a:r>
          </a:p>
          <a:p>
            <a:pPr lvl="1">
              <a:buFont typeface="Arial"/>
              <a:buChar char="•"/>
            </a:pPr>
            <a:r>
              <a:rPr lang="en-US" sz="1600" dirty="0"/>
              <a:t>First meeting of the AIML SC</a:t>
            </a:r>
            <a:endParaRPr lang="en-US" sz="1200" dirty="0"/>
          </a:p>
          <a:p>
            <a:pPr lvl="1">
              <a:buFont typeface="Arial"/>
              <a:buChar char="•"/>
            </a:pPr>
            <a:r>
              <a:rPr lang="en-US" sz="1600" dirty="0"/>
              <a:t>Minutes for AIML TIG March 2024 Denver meeting: 11-24/628r0</a:t>
            </a:r>
          </a:p>
          <a:p>
            <a:pPr lvl="1">
              <a:buFont typeface="Arial"/>
              <a:buChar char="•"/>
            </a:pPr>
            <a:endParaRPr lang="en-US" sz="1100" dirty="0"/>
          </a:p>
          <a:p>
            <a:pPr marL="457200" lvl="1" indent="0">
              <a:buNone/>
            </a:pPr>
            <a:endParaRPr lang="en-US" sz="100" dirty="0"/>
          </a:p>
          <a:p>
            <a:pPr>
              <a:buFont typeface="Arial"/>
              <a:buChar char="•"/>
            </a:pPr>
            <a:r>
              <a:rPr lang="en-US" sz="2000" dirty="0"/>
              <a:t>May 2024 meeting goals: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Officers election </a:t>
            </a:r>
            <a:r>
              <a:rPr lang="en-US" sz="1800"/>
              <a:t>and confirmation</a:t>
            </a:r>
            <a:endParaRPr lang="en-US" sz="1800" dirty="0"/>
          </a:p>
          <a:p>
            <a:pPr lvl="1">
              <a:buFont typeface="Arial"/>
              <a:buChar char="•"/>
            </a:pPr>
            <a:r>
              <a:rPr lang="en-US" sz="1800" dirty="0"/>
              <a:t>Technical submissions and discussions: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Additional use cases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technical and technical report presentations</a:t>
            </a:r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buFont typeface="Arial"/>
              <a:buChar char="•"/>
            </a:pPr>
            <a:r>
              <a:rPr lang="en-US" sz="2000" dirty="0"/>
              <a:t>May 2024 Plenary meeting:</a:t>
            </a:r>
            <a:endParaRPr lang="en-US" altLang="en-US" sz="1800" dirty="0"/>
          </a:p>
          <a:p>
            <a:pPr marL="800100" lvl="1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 slot: operating in CET (Warsaw Time)</a:t>
            </a:r>
          </a:p>
          <a:p>
            <a:pPr marL="1200150" lvl="2" indent="-34290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Tuesday May 14: </a:t>
            </a:r>
            <a:r>
              <a:rPr lang="en-US" altLang="en-US" sz="1600" b="1" dirty="0"/>
              <a:t>	PM1</a:t>
            </a:r>
          </a:p>
          <a:p>
            <a:pPr lvl="1">
              <a:buFont typeface="Arial"/>
              <a:buChar char="•"/>
            </a:pPr>
            <a:endParaRPr lang="en-US" sz="300" dirty="0"/>
          </a:p>
          <a:p>
            <a:pPr lvl="1">
              <a:buFont typeface="Arial"/>
              <a:buChar char="•"/>
            </a:pPr>
            <a:r>
              <a:rPr lang="en-US" sz="1800" dirty="0"/>
              <a:t>Agenda: 11-24/673r0</a:t>
            </a:r>
          </a:p>
          <a:p>
            <a:pPr lvl="3">
              <a:buFont typeface="Arial"/>
              <a:buChar char="•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26146" y="6475413"/>
            <a:ext cx="1717779" cy="184666"/>
          </a:xfrm>
          <a:noFill/>
        </p:spPr>
        <p:txBody>
          <a:bodyPr/>
          <a:lstStyle/>
          <a:p>
            <a:r>
              <a:rPr lang="en-US" dirty="0"/>
              <a:t>Xiaofei Wang (InterDigital)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8F0476F-A4BB-476C-A2BA-86325118121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072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359778</TotalTime>
  <Words>110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IEEE 802.11 AIML SC – May 2024 Artificial Intelligence and Machine Learning </vt:lpstr>
    </vt:vector>
  </TitlesOfParts>
  <Company>Aruba, an HPE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2018 WG11 Opening Plenary Snapshot slides</dc:title>
  <dc:creator>802.11CAC;dorothy.stanley@hpe.com</dc:creator>
  <cp:keywords>802.11</cp:keywords>
  <cp:lastModifiedBy>Xiaofei Wang</cp:lastModifiedBy>
  <cp:revision>3587</cp:revision>
  <cp:lastPrinted>2014-03-15T03:57:02Z</cp:lastPrinted>
  <dcterms:created xsi:type="dcterms:W3CDTF">1998-02-10T13:07:52Z</dcterms:created>
  <dcterms:modified xsi:type="dcterms:W3CDTF">2024-05-06T14:23:16Z</dcterms:modified>
</cp:coreProperties>
</file>