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383" r:id="rId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8C826-BF3E-4CF5-9538-9D897A15764B}" v="2" dt="2024-05-01T16:23:50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A035005-EC87-4B6C-877E-DEE41ABF2257}"/>
    <pc:docChg chg="custSel modSld modMainMaster modNotesMaster modHandout">
      <pc:chgData name="Xiaofei Wang" userId="6e1836d3-2ed9-4ae5-8700-9029b71c19c7" providerId="ADAL" clId="{8A035005-EC87-4B6C-877E-DEE41ABF2257}" dt="2024-03-07T21:20:02.940" v="174" actId="20577"/>
      <pc:docMkLst>
        <pc:docMk/>
      </pc:docMkLst>
      <pc:sldChg chg="modSp mod">
        <pc:chgData name="Xiaofei Wang" userId="6e1836d3-2ed9-4ae5-8700-9029b71c19c7" providerId="ADAL" clId="{8A035005-EC87-4B6C-877E-DEE41ABF2257}" dt="2024-03-07T21:17:46.415" v="82" actId="20577"/>
        <pc:sldMkLst>
          <pc:docMk/>
          <pc:sldMk cId="1171887238" sldId="2381"/>
        </pc:sldMkLst>
        <pc:spChg chg="mod">
          <ac:chgData name="Xiaofei Wang" userId="6e1836d3-2ed9-4ae5-8700-9029b71c19c7" providerId="ADAL" clId="{8A035005-EC87-4B6C-877E-DEE41ABF2257}" dt="2024-03-07T21:17:21.885" v="69" actId="20577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7:36.830" v="77" actId="108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7:46.415" v="82" actId="20577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8A035005-EC87-4B6C-877E-DEE41ABF2257}" dt="2024-03-07T21:20:02.940" v="174" actId="20577"/>
        <pc:sldMkLst>
          <pc:docMk/>
          <pc:sldMk cId="2450507270" sldId="2383"/>
        </pc:sldMkLst>
        <pc:spChg chg="mod">
          <ac:chgData name="Xiaofei Wang" userId="6e1836d3-2ed9-4ae5-8700-9029b71c19c7" providerId="ADAL" clId="{8A035005-EC87-4B6C-877E-DEE41ABF2257}" dt="2024-03-07T21:19:49.597" v="173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20:02.940" v="174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8A035005-EC87-4B6C-877E-DEE41ABF2257}" dt="2024-03-07T21:15:48.929" v="7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8A035005-EC87-4B6C-877E-DEE41ABF2257}" dt="2024-03-07T21:16:11.581" v="8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A035005-EC87-4B6C-877E-DEE41ABF2257}" dt="2024-03-07T21:16:11.581" v="8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1B38C826-BF3E-4CF5-9538-9D897A15764B}"/>
    <pc:docChg chg="custSel delSld modSld modMainMaster modNotesMaster modHandout">
      <pc:chgData name="Xiaofei Wang" userId="6e1836d3-2ed9-4ae5-8700-9029b71c19c7" providerId="ADAL" clId="{1B38C826-BF3E-4CF5-9538-9D897A15764B}" dt="2024-05-06T14:23:11.300" v="296" actId="20577"/>
      <pc:docMkLst>
        <pc:docMk/>
      </pc:docMkLst>
      <pc:sldChg chg="modSp del">
        <pc:chgData name="Xiaofei Wang" userId="6e1836d3-2ed9-4ae5-8700-9029b71c19c7" providerId="ADAL" clId="{1B38C826-BF3E-4CF5-9538-9D897A15764B}" dt="2024-05-01T16:30:27.860" v="230" actId="47"/>
        <pc:sldMkLst>
          <pc:docMk/>
          <pc:sldMk cId="1171887238" sldId="2381"/>
        </pc:sldMkLst>
        <pc:spChg chg="mod">
          <ac:chgData name="Xiaofei Wang" userId="6e1836d3-2ed9-4ae5-8700-9029b71c19c7" providerId="ADAL" clId="{1B38C826-BF3E-4CF5-9538-9D897A15764B}" dt="2024-05-01T16:23:50.888" v="1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1B38C826-BF3E-4CF5-9538-9D897A15764B}" dt="2024-05-01T16:23:50.888" v="1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1B38C826-BF3E-4CF5-9538-9D897A15764B}" dt="2024-05-01T16:23:50.888" v="1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1B38C826-BF3E-4CF5-9538-9D897A15764B}" dt="2024-05-06T14:23:11.300" v="296" actId="20577"/>
        <pc:sldMkLst>
          <pc:docMk/>
          <pc:sldMk cId="2450507270" sldId="2383"/>
        </pc:sldMkLst>
        <pc:spChg chg="mod">
          <ac:chgData name="Xiaofei Wang" userId="6e1836d3-2ed9-4ae5-8700-9029b71c19c7" providerId="ADAL" clId="{1B38C826-BF3E-4CF5-9538-9D897A15764B}" dt="2024-05-01T16:23:58.543" v="3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1B38C826-BF3E-4CF5-9538-9D897A15764B}" dt="2024-05-06T14:23:11.300" v="296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1B38C826-BF3E-4CF5-9538-9D897A15764B}" dt="2024-05-01T16:23:50.888" v="1"/>
          <ac:spMkLst>
            <pc:docMk/>
            <pc:sldMk cId="2450507270" sldId="2383"/>
            <ac:spMk id="15364" creationId="{00000000-0000-0000-0000-000000000000}"/>
          </ac:spMkLst>
        </pc:spChg>
        <pc:spChg chg="mod">
          <ac:chgData name="Xiaofei Wang" userId="6e1836d3-2ed9-4ae5-8700-9029b71c19c7" providerId="ADAL" clId="{1B38C826-BF3E-4CF5-9538-9D897A15764B}" dt="2024-05-01T16:30:39.958" v="257" actId="20577"/>
          <ac:spMkLst>
            <pc:docMk/>
            <pc:sldMk cId="2450507270" sldId="2383"/>
            <ac:spMk id="15365" creationId="{00000000-0000-0000-0000-000000000000}"/>
          </ac:spMkLst>
        </pc:spChg>
      </pc:sldChg>
      <pc:sldMasterChg chg="modSp">
        <pc:chgData name="Xiaofei Wang" userId="6e1836d3-2ed9-4ae5-8700-9029b71c19c7" providerId="ADAL" clId="{1B38C826-BF3E-4CF5-9538-9D897A15764B}" dt="2024-05-01T16:23:22.973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1B38C826-BF3E-4CF5-9538-9D897A15764B}" dt="2024-05-01T16:23:22.973" v="0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802.11-24/0763r0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802.11-24/0763r0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802.11-24/0763r0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May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AIML Standing Committee (SC) has been formed in March 2024 plenary in Denver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First meeting of the AIML SC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600" dirty="0"/>
              <a:t>Minutes for AIML TIG March 2024 Denver meeting: 11-24/628r0</a:t>
            </a:r>
          </a:p>
          <a:p>
            <a:pPr lvl="1">
              <a:buFont typeface="Arial"/>
              <a:buChar char="•"/>
            </a:pPr>
            <a:endParaRPr lang="en-US" sz="1100" dirty="0"/>
          </a:p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May 2024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Officers election </a:t>
            </a:r>
            <a:r>
              <a:rPr lang="en-US" sz="1800"/>
              <a:t>and confirmation</a:t>
            </a:r>
            <a:endParaRPr lang="en-US" sz="1800" dirty="0"/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technical and technical report presentations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May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CET (Warsaw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May 14: </a:t>
            </a:r>
            <a:r>
              <a:rPr lang="en-US" altLang="en-US" sz="1600" b="1" dirty="0"/>
              <a:t>	PM1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11-24/673r0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359778</TotalTime>
  <Words>110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IEEE 802.11 AIML SC – May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3587</cp:revision>
  <cp:lastPrinted>2014-03-15T03:57:02Z</cp:lastPrinted>
  <dcterms:created xsi:type="dcterms:W3CDTF">1998-02-10T13:07:52Z</dcterms:created>
  <dcterms:modified xsi:type="dcterms:W3CDTF">2024-05-06T14:23:16Z</dcterms:modified>
</cp:coreProperties>
</file>