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896" r:id="rId5"/>
    <p:sldId id="1565" r:id="rId6"/>
    <p:sldId id="1638" r:id="rId7"/>
    <p:sldId id="1656" r:id="rId8"/>
    <p:sldId id="1659" r:id="rId9"/>
    <p:sldId id="1667" r:id="rId10"/>
    <p:sldId id="4965" r:id="rId11"/>
    <p:sldId id="4966" r:id="rId12"/>
    <p:sldId id="4967" r:id="rId13"/>
    <p:sldId id="4968" r:id="rId14"/>
    <p:sldId id="4969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90853F-4E1E-4C61-9690-635E5E6F6126}" v="6" dt="2024-05-12T19:45:52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6" autoAdjust="0"/>
    <p:restoredTop sz="94763" autoAdjust="0"/>
  </p:normalViewPr>
  <p:slideViewPr>
    <p:cSldViewPr>
      <p:cViewPr varScale="1">
        <p:scale>
          <a:sx n="78" d="100"/>
          <a:sy n="78" d="100"/>
        </p:scale>
        <p:origin x="1354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9E90853F-4E1E-4C61-9690-635E5E6F6126}"/>
    <pc:docChg chg="undo redo custSel addSld delSld modSld sldOrd modMainMaster">
      <pc:chgData name="Lin Yang" userId="22c9f923-3b96-4280-92a1-bec5296842d7" providerId="ADAL" clId="{9E90853F-4E1E-4C61-9690-635E5E6F6126}" dt="2024-05-12T20:26:40.967" v="498" actId="6549"/>
      <pc:docMkLst>
        <pc:docMk/>
      </pc:docMkLst>
      <pc:sldChg chg="modSp mod">
        <pc:chgData name="Lin Yang" userId="22c9f923-3b96-4280-92a1-bec5296842d7" providerId="ADAL" clId="{9E90853F-4E1E-4C61-9690-635E5E6F6126}" dt="2024-05-10T23:25:42.448" v="27" actId="20577"/>
        <pc:sldMkLst>
          <pc:docMk/>
          <pc:sldMk cId="0" sldId="896"/>
        </pc:sldMkLst>
        <pc:spChg chg="mod">
          <ac:chgData name="Lin Yang" userId="22c9f923-3b96-4280-92a1-bec5296842d7" providerId="ADAL" clId="{9E90853F-4E1E-4C61-9690-635E5E6F6126}" dt="2024-05-10T23:25:42.448" v="27" actId="20577"/>
          <ac:spMkLst>
            <pc:docMk/>
            <pc:sldMk cId="0" sldId="896"/>
            <ac:spMk id="15365" creationId="{5EB80220-6DDA-46D8-A532-4F8294B75F35}"/>
          </ac:spMkLst>
        </pc:spChg>
      </pc:sldChg>
      <pc:sldChg chg="modSp mod">
        <pc:chgData name="Lin Yang" userId="22c9f923-3b96-4280-92a1-bec5296842d7" providerId="ADAL" clId="{9E90853F-4E1E-4C61-9690-635E5E6F6126}" dt="2024-05-10T23:26:11.220" v="31" actId="20577"/>
        <pc:sldMkLst>
          <pc:docMk/>
          <pc:sldMk cId="1302369055" sldId="1565"/>
        </pc:sldMkLst>
        <pc:spChg chg="mod">
          <ac:chgData name="Lin Yang" userId="22c9f923-3b96-4280-92a1-bec5296842d7" providerId="ADAL" clId="{9E90853F-4E1E-4C61-9690-635E5E6F6126}" dt="2024-05-10T23:25:50.726" v="28" actId="20577"/>
          <ac:spMkLst>
            <pc:docMk/>
            <pc:sldMk cId="1302369055" sldId="1565"/>
            <ac:spMk id="2" creationId="{A797E1F7-4B83-D946-B57D-08D9C963AE0C}"/>
          </ac:spMkLst>
        </pc:spChg>
        <pc:spChg chg="mod">
          <ac:chgData name="Lin Yang" userId="22c9f923-3b96-4280-92a1-bec5296842d7" providerId="ADAL" clId="{9E90853F-4E1E-4C61-9690-635E5E6F6126}" dt="2024-05-10T23:26:11.220" v="31" actId="20577"/>
          <ac:spMkLst>
            <pc:docMk/>
            <pc:sldMk cId="1302369055" sldId="1565"/>
            <ac:spMk id="3" creationId="{C71180A7-BA33-8844-A444-2E0D4B3126DD}"/>
          </ac:spMkLst>
        </pc:spChg>
      </pc:sldChg>
      <pc:sldChg chg="del ord">
        <pc:chgData name="Lin Yang" userId="22c9f923-3b96-4280-92a1-bec5296842d7" providerId="ADAL" clId="{9E90853F-4E1E-4C61-9690-635E5E6F6126}" dt="2024-05-10T17:44:50.585" v="2" actId="47"/>
        <pc:sldMkLst>
          <pc:docMk/>
          <pc:sldMk cId="3327512887" sldId="1619"/>
        </pc:sldMkLst>
      </pc:sldChg>
      <pc:sldChg chg="modSp mod">
        <pc:chgData name="Lin Yang" userId="22c9f923-3b96-4280-92a1-bec5296842d7" providerId="ADAL" clId="{9E90853F-4E1E-4C61-9690-635E5E6F6126}" dt="2024-05-10T23:43:32.219" v="185" actId="20577"/>
        <pc:sldMkLst>
          <pc:docMk/>
          <pc:sldMk cId="201594743" sldId="1638"/>
        </pc:sldMkLst>
        <pc:spChg chg="mod">
          <ac:chgData name="Lin Yang" userId="22c9f923-3b96-4280-92a1-bec5296842d7" providerId="ADAL" clId="{9E90853F-4E1E-4C61-9690-635E5E6F6126}" dt="2024-05-10T23:26:18.903" v="32" actId="20577"/>
          <ac:spMkLst>
            <pc:docMk/>
            <pc:sldMk cId="201594743" sldId="1638"/>
            <ac:spMk id="2" creationId="{A797E1F7-4B83-D946-B57D-08D9C963AE0C}"/>
          </ac:spMkLst>
        </pc:spChg>
        <pc:spChg chg="mod">
          <ac:chgData name="Lin Yang" userId="22c9f923-3b96-4280-92a1-bec5296842d7" providerId="ADAL" clId="{9E90853F-4E1E-4C61-9690-635E5E6F6126}" dt="2024-05-10T23:27:07.336" v="42" actId="20577"/>
          <ac:spMkLst>
            <pc:docMk/>
            <pc:sldMk cId="201594743" sldId="1638"/>
            <ac:spMk id="3" creationId="{C71180A7-BA33-8844-A444-2E0D4B3126DD}"/>
          </ac:spMkLst>
        </pc:spChg>
        <pc:spChg chg="mod">
          <ac:chgData name="Lin Yang" userId="22c9f923-3b96-4280-92a1-bec5296842d7" providerId="ADAL" clId="{9E90853F-4E1E-4C61-9690-635E5E6F6126}" dt="2024-05-10T23:32:19.013" v="122" actId="20577"/>
          <ac:spMkLst>
            <pc:docMk/>
            <pc:sldMk cId="201594743" sldId="1638"/>
            <ac:spMk id="9" creationId="{8DA7B1A8-2B55-293A-5B8E-46B57C61C8E3}"/>
          </ac:spMkLst>
        </pc:spChg>
        <pc:spChg chg="mod">
          <ac:chgData name="Lin Yang" userId="22c9f923-3b96-4280-92a1-bec5296842d7" providerId="ADAL" clId="{9E90853F-4E1E-4C61-9690-635E5E6F6126}" dt="2024-05-10T23:32:15.108" v="120" actId="20577"/>
          <ac:spMkLst>
            <pc:docMk/>
            <pc:sldMk cId="201594743" sldId="1638"/>
            <ac:spMk id="11" creationId="{D6F47B9A-830E-6123-2F25-62AC485C2594}"/>
          </ac:spMkLst>
        </pc:spChg>
        <pc:spChg chg="mod">
          <ac:chgData name="Lin Yang" userId="22c9f923-3b96-4280-92a1-bec5296842d7" providerId="ADAL" clId="{9E90853F-4E1E-4C61-9690-635E5E6F6126}" dt="2024-05-10T23:43:32.219" v="185" actId="20577"/>
          <ac:spMkLst>
            <pc:docMk/>
            <pc:sldMk cId="201594743" sldId="1638"/>
            <ac:spMk id="13" creationId="{3DC1F195-3C55-AD87-9F45-40A6D87AA2FB}"/>
          </ac:spMkLst>
        </pc:spChg>
        <pc:spChg chg="mod">
          <ac:chgData name="Lin Yang" userId="22c9f923-3b96-4280-92a1-bec5296842d7" providerId="ADAL" clId="{9E90853F-4E1E-4C61-9690-635E5E6F6126}" dt="2024-05-10T23:31:45.417" v="110" actId="20577"/>
          <ac:spMkLst>
            <pc:docMk/>
            <pc:sldMk cId="201594743" sldId="1638"/>
            <ac:spMk id="16" creationId="{A244AE5A-C5BD-9828-CECE-46178F7FE5BA}"/>
          </ac:spMkLst>
        </pc:spChg>
        <pc:spChg chg="mod">
          <ac:chgData name="Lin Yang" userId="22c9f923-3b96-4280-92a1-bec5296842d7" providerId="ADAL" clId="{9E90853F-4E1E-4C61-9690-635E5E6F6126}" dt="2024-05-10T23:43:14.218" v="172" actId="20577"/>
          <ac:spMkLst>
            <pc:docMk/>
            <pc:sldMk cId="201594743" sldId="1638"/>
            <ac:spMk id="20" creationId="{D65A24F2-F776-9518-6977-97B7EEE36147}"/>
          </ac:spMkLst>
        </pc:spChg>
        <pc:spChg chg="mod">
          <ac:chgData name="Lin Yang" userId="22c9f923-3b96-4280-92a1-bec5296842d7" providerId="ADAL" clId="{9E90853F-4E1E-4C61-9690-635E5E6F6126}" dt="2024-05-10T23:31:50.811" v="112" actId="20577"/>
          <ac:spMkLst>
            <pc:docMk/>
            <pc:sldMk cId="201594743" sldId="1638"/>
            <ac:spMk id="21" creationId="{876294A5-9CE8-3809-2EA0-FA1079153C56}"/>
          </ac:spMkLst>
        </pc:spChg>
        <pc:spChg chg="mod">
          <ac:chgData name="Lin Yang" userId="22c9f923-3b96-4280-92a1-bec5296842d7" providerId="ADAL" clId="{9E90853F-4E1E-4C61-9690-635E5E6F6126}" dt="2024-05-10T23:33:04.533" v="132" actId="20577"/>
          <ac:spMkLst>
            <pc:docMk/>
            <pc:sldMk cId="201594743" sldId="1638"/>
            <ac:spMk id="26" creationId="{5E86DF48-54A8-C49C-4E9C-F3809A058D54}"/>
          </ac:spMkLst>
        </pc:spChg>
        <pc:spChg chg="mod">
          <ac:chgData name="Lin Yang" userId="22c9f923-3b96-4280-92a1-bec5296842d7" providerId="ADAL" clId="{9E90853F-4E1E-4C61-9690-635E5E6F6126}" dt="2024-05-10T23:42:55.231" v="155" actId="20577"/>
          <ac:spMkLst>
            <pc:docMk/>
            <pc:sldMk cId="201594743" sldId="1638"/>
            <ac:spMk id="28" creationId="{B4EF30AC-AB52-5354-5A04-2B09EF24F3C3}"/>
          </ac:spMkLst>
        </pc:spChg>
        <pc:spChg chg="mod">
          <ac:chgData name="Lin Yang" userId="22c9f923-3b96-4280-92a1-bec5296842d7" providerId="ADAL" clId="{9E90853F-4E1E-4C61-9690-635E5E6F6126}" dt="2024-05-10T23:32:50.113" v="130" actId="20577"/>
          <ac:spMkLst>
            <pc:docMk/>
            <pc:sldMk cId="201594743" sldId="1638"/>
            <ac:spMk id="29" creationId="{57CCFACA-9D80-A6E9-0561-C1ECE04A4B49}"/>
          </ac:spMkLst>
        </pc:spChg>
      </pc:sldChg>
      <pc:sldChg chg="modSp mod">
        <pc:chgData name="Lin Yang" userId="22c9f923-3b96-4280-92a1-bec5296842d7" providerId="ADAL" clId="{9E90853F-4E1E-4C61-9690-635E5E6F6126}" dt="2024-05-10T23:27:47.689" v="46" actId="20577"/>
        <pc:sldMkLst>
          <pc:docMk/>
          <pc:sldMk cId="4210706927" sldId="1656"/>
        </pc:sldMkLst>
        <pc:spChg chg="mod">
          <ac:chgData name="Lin Yang" userId="22c9f923-3b96-4280-92a1-bec5296842d7" providerId="ADAL" clId="{9E90853F-4E1E-4C61-9690-635E5E6F6126}" dt="2024-05-10T23:27:47.689" v="46" actId="20577"/>
          <ac:spMkLst>
            <pc:docMk/>
            <pc:sldMk cId="4210706927" sldId="1656"/>
            <ac:spMk id="3" creationId="{C71180A7-BA33-8844-A444-2E0D4B3126DD}"/>
          </ac:spMkLst>
        </pc:spChg>
      </pc:sldChg>
      <pc:sldChg chg="modSp mod">
        <pc:chgData name="Lin Yang" userId="22c9f923-3b96-4280-92a1-bec5296842d7" providerId="ADAL" clId="{9E90853F-4E1E-4C61-9690-635E5E6F6126}" dt="2024-05-12T20:24:55.397" v="491" actId="6549"/>
        <pc:sldMkLst>
          <pc:docMk/>
          <pc:sldMk cId="1617953499" sldId="1659"/>
        </pc:sldMkLst>
        <pc:spChg chg="mod">
          <ac:chgData name="Lin Yang" userId="22c9f923-3b96-4280-92a1-bec5296842d7" providerId="ADAL" clId="{9E90853F-4E1E-4C61-9690-635E5E6F6126}" dt="2024-05-10T23:27:58.189" v="47" actId="20577"/>
          <ac:spMkLst>
            <pc:docMk/>
            <pc:sldMk cId="1617953499" sldId="1659"/>
            <ac:spMk id="2" creationId="{A797E1F7-4B83-D946-B57D-08D9C963AE0C}"/>
          </ac:spMkLst>
        </pc:spChg>
        <pc:spChg chg="mod">
          <ac:chgData name="Lin Yang" userId="22c9f923-3b96-4280-92a1-bec5296842d7" providerId="ADAL" clId="{9E90853F-4E1E-4C61-9690-635E5E6F6126}" dt="2024-05-12T20:24:55.397" v="491" actId="6549"/>
          <ac:spMkLst>
            <pc:docMk/>
            <pc:sldMk cId="1617953499" sldId="1659"/>
            <ac:spMk id="3" creationId="{C71180A7-BA33-8844-A444-2E0D4B3126DD}"/>
          </ac:spMkLst>
        </pc:spChg>
      </pc:sldChg>
      <pc:sldChg chg="addSp modSp mod">
        <pc:chgData name="Lin Yang" userId="22c9f923-3b96-4280-92a1-bec5296842d7" providerId="ADAL" clId="{9E90853F-4E1E-4C61-9690-635E5E6F6126}" dt="2024-05-10T23:30:03.160" v="106" actId="14100"/>
        <pc:sldMkLst>
          <pc:docMk/>
          <pc:sldMk cId="348273" sldId="1667"/>
        </pc:sldMkLst>
        <pc:spChg chg="mod">
          <ac:chgData name="Lin Yang" userId="22c9f923-3b96-4280-92a1-bec5296842d7" providerId="ADAL" clId="{9E90853F-4E1E-4C61-9690-635E5E6F6126}" dt="2024-05-10T23:29:01.806" v="57" actId="20577"/>
          <ac:spMkLst>
            <pc:docMk/>
            <pc:sldMk cId="348273" sldId="1667"/>
            <ac:spMk id="2" creationId="{A797E1F7-4B83-D946-B57D-08D9C963AE0C}"/>
          </ac:spMkLst>
        </pc:spChg>
        <pc:spChg chg="mod">
          <ac:chgData name="Lin Yang" userId="22c9f923-3b96-4280-92a1-bec5296842d7" providerId="ADAL" clId="{9E90853F-4E1E-4C61-9690-635E5E6F6126}" dt="2024-05-10T23:29:09.247" v="59" actId="20577"/>
          <ac:spMkLst>
            <pc:docMk/>
            <pc:sldMk cId="348273" sldId="1667"/>
            <ac:spMk id="3" creationId="{C71180A7-BA33-8844-A444-2E0D4B3126DD}"/>
          </ac:spMkLst>
        </pc:spChg>
        <pc:spChg chg="add mod">
          <ac:chgData name="Lin Yang" userId="22c9f923-3b96-4280-92a1-bec5296842d7" providerId="ADAL" clId="{9E90853F-4E1E-4C61-9690-635E5E6F6126}" dt="2024-05-10T23:30:03.160" v="106" actId="14100"/>
          <ac:spMkLst>
            <pc:docMk/>
            <pc:sldMk cId="348273" sldId="1667"/>
            <ac:spMk id="9" creationId="{081F409D-94E1-DB8A-F7A3-7F8E3960466A}"/>
          </ac:spMkLst>
        </pc:spChg>
      </pc:sldChg>
      <pc:sldChg chg="modSp mod">
        <pc:chgData name="Lin Yang" userId="22c9f923-3b96-4280-92a1-bec5296842d7" providerId="ADAL" clId="{9E90853F-4E1E-4C61-9690-635E5E6F6126}" dt="2024-05-10T23:30:32.608" v="108" actId="20577"/>
        <pc:sldMkLst>
          <pc:docMk/>
          <pc:sldMk cId="2947122233" sldId="4965"/>
        </pc:sldMkLst>
        <pc:spChg chg="mod">
          <ac:chgData name="Lin Yang" userId="22c9f923-3b96-4280-92a1-bec5296842d7" providerId="ADAL" clId="{9E90853F-4E1E-4C61-9690-635E5E6F6126}" dt="2024-05-10T23:30:32.608" v="108" actId="20577"/>
          <ac:spMkLst>
            <pc:docMk/>
            <pc:sldMk cId="2947122233" sldId="4965"/>
            <ac:spMk id="3" creationId="{C4622F3A-6445-BB08-91E0-44A56ABD524E}"/>
          </ac:spMkLst>
        </pc:spChg>
      </pc:sldChg>
      <pc:sldChg chg="modSp mod">
        <pc:chgData name="Lin Yang" userId="22c9f923-3b96-4280-92a1-bec5296842d7" providerId="ADAL" clId="{9E90853F-4E1E-4C61-9690-635E5E6F6126}" dt="2024-05-11T20:34:50.826" v="186"/>
        <pc:sldMkLst>
          <pc:docMk/>
          <pc:sldMk cId="3173700713" sldId="4966"/>
        </pc:sldMkLst>
        <pc:spChg chg="mod">
          <ac:chgData name="Lin Yang" userId="22c9f923-3b96-4280-92a1-bec5296842d7" providerId="ADAL" clId="{9E90853F-4E1E-4C61-9690-635E5E6F6126}" dt="2024-05-11T20:34:50.826" v="186"/>
          <ac:spMkLst>
            <pc:docMk/>
            <pc:sldMk cId="3173700713" sldId="4966"/>
            <ac:spMk id="3" creationId="{4F9D380B-3617-F9BB-60D2-4EE9D73DBCD5}"/>
          </ac:spMkLst>
        </pc:spChg>
      </pc:sldChg>
      <pc:sldChg chg="modSp mod">
        <pc:chgData name="Lin Yang" userId="22c9f923-3b96-4280-92a1-bec5296842d7" providerId="ADAL" clId="{9E90853F-4E1E-4C61-9690-635E5E6F6126}" dt="2024-05-11T20:35:21.162" v="189"/>
        <pc:sldMkLst>
          <pc:docMk/>
          <pc:sldMk cId="4140794545" sldId="4967"/>
        </pc:sldMkLst>
        <pc:spChg chg="mod">
          <ac:chgData name="Lin Yang" userId="22c9f923-3b96-4280-92a1-bec5296842d7" providerId="ADAL" clId="{9E90853F-4E1E-4C61-9690-635E5E6F6126}" dt="2024-05-11T20:35:21.162" v="189"/>
          <ac:spMkLst>
            <pc:docMk/>
            <pc:sldMk cId="4140794545" sldId="4967"/>
            <ac:spMk id="3" creationId="{AD780DBF-5978-3456-F61C-C10C0BBAC95A}"/>
          </ac:spMkLst>
        </pc:spChg>
      </pc:sldChg>
      <pc:sldChg chg="addSp delSp modSp add mod ord">
        <pc:chgData name="Lin Yang" userId="22c9f923-3b96-4280-92a1-bec5296842d7" providerId="ADAL" clId="{9E90853F-4E1E-4C61-9690-635E5E6F6126}" dt="2024-05-12T20:21:10.767" v="389"/>
        <pc:sldMkLst>
          <pc:docMk/>
          <pc:sldMk cId="1312970345" sldId="4968"/>
        </pc:sldMkLst>
        <pc:spChg chg="mod">
          <ac:chgData name="Lin Yang" userId="22c9f923-3b96-4280-92a1-bec5296842d7" providerId="ADAL" clId="{9E90853F-4E1E-4C61-9690-635E5E6F6126}" dt="2024-05-12T19:51:42.591" v="245" actId="20577"/>
          <ac:spMkLst>
            <pc:docMk/>
            <pc:sldMk cId="1312970345" sldId="4968"/>
            <ac:spMk id="2" creationId="{EC3F5521-01CA-5262-8360-AE5AE9CC4755}"/>
          </ac:spMkLst>
        </pc:spChg>
        <pc:spChg chg="mod">
          <ac:chgData name="Lin Yang" userId="22c9f923-3b96-4280-92a1-bec5296842d7" providerId="ADAL" clId="{9E90853F-4E1E-4C61-9690-635E5E6F6126}" dt="2024-05-12T20:01:07.469" v="252" actId="20577"/>
          <ac:spMkLst>
            <pc:docMk/>
            <pc:sldMk cId="1312970345" sldId="4968"/>
            <ac:spMk id="3" creationId="{AD780DBF-5978-3456-F61C-C10C0BBAC95A}"/>
          </ac:spMkLst>
        </pc:spChg>
        <pc:spChg chg="add del mod">
          <ac:chgData name="Lin Yang" userId="22c9f923-3b96-4280-92a1-bec5296842d7" providerId="ADAL" clId="{9E90853F-4E1E-4C61-9690-635E5E6F6126}" dt="2024-05-12T19:45:52.074" v="192"/>
          <ac:spMkLst>
            <pc:docMk/>
            <pc:sldMk cId="1312970345" sldId="4968"/>
            <ac:spMk id="7" creationId="{0ABA3A25-1C22-E9E3-7123-D423913DC6D1}"/>
          </ac:spMkLst>
        </pc:spChg>
      </pc:sldChg>
      <pc:sldChg chg="modSp new mod">
        <pc:chgData name="Lin Yang" userId="22c9f923-3b96-4280-92a1-bec5296842d7" providerId="ADAL" clId="{9E90853F-4E1E-4C61-9690-635E5E6F6126}" dt="2024-05-12T20:26:40.967" v="498" actId="6549"/>
        <pc:sldMkLst>
          <pc:docMk/>
          <pc:sldMk cId="4068464195" sldId="4969"/>
        </pc:sldMkLst>
        <pc:spChg chg="mod">
          <ac:chgData name="Lin Yang" userId="22c9f923-3b96-4280-92a1-bec5296842d7" providerId="ADAL" clId="{9E90853F-4E1E-4C61-9690-635E5E6F6126}" dt="2024-05-12T20:22:15.773" v="405" actId="20577"/>
          <ac:spMkLst>
            <pc:docMk/>
            <pc:sldMk cId="4068464195" sldId="4969"/>
            <ac:spMk id="2" creationId="{76F58647-7DCD-B880-1D8E-D611F2F56B9D}"/>
          </ac:spMkLst>
        </pc:spChg>
        <pc:spChg chg="mod">
          <ac:chgData name="Lin Yang" userId="22c9f923-3b96-4280-92a1-bec5296842d7" providerId="ADAL" clId="{9E90853F-4E1E-4C61-9690-635E5E6F6126}" dt="2024-05-12T20:26:40.967" v="498" actId="6549"/>
          <ac:spMkLst>
            <pc:docMk/>
            <pc:sldMk cId="4068464195" sldId="4969"/>
            <ac:spMk id="3" creationId="{76BE494B-E968-B9C9-5E1D-BE5E942AB625}"/>
          </ac:spMkLst>
        </pc:spChg>
      </pc:sldChg>
      <pc:sldMasterChg chg="modSp mod">
        <pc:chgData name="Lin Yang" userId="22c9f923-3b96-4280-92a1-bec5296842d7" providerId="ADAL" clId="{9E90853F-4E1E-4C61-9690-635E5E6F6126}" dt="2024-05-10T17:45:59.629" v="6" actId="20577"/>
        <pc:sldMasterMkLst>
          <pc:docMk/>
          <pc:sldMasterMk cId="0" sldId="2147483648"/>
        </pc:sldMasterMkLst>
        <pc:spChg chg="mod">
          <ac:chgData name="Lin Yang" userId="22c9f923-3b96-4280-92a1-bec5296842d7" providerId="ADAL" clId="{9E90853F-4E1E-4C61-9690-635E5E6F6126}" dt="2024-05-10T17:45:59.629" v="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298" y="1933395"/>
            <a:ext cx="8574733" cy="4817029"/>
          </a:xfrm>
        </p:spPr>
        <p:txBody>
          <a:bodyPr>
            <a:normAutofit/>
          </a:bodyPr>
          <a:lstStyle>
            <a:lvl1pPr>
              <a:defRPr>
                <a:latin typeface="Qualcomm Office Regular" pitchFamily="34" charset="0"/>
              </a:defRPr>
            </a:lvl1pPr>
            <a:lvl2pPr>
              <a:defRPr>
                <a:latin typeface="Qualcomm Office Regular" pitchFamily="34" charset="0"/>
              </a:defRPr>
            </a:lvl2pPr>
            <a:lvl3pPr>
              <a:defRPr>
                <a:latin typeface="Qualcomm Office Regular" pitchFamily="34" charset="0"/>
              </a:defRPr>
            </a:lvl3pPr>
            <a:lvl4pPr>
              <a:defRPr lang="en-US" sz="12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470" indent="-260673">
              <a:buFont typeface="Qualcomm Regular" pitchFamily="34" charset="0"/>
              <a:buChar char="−"/>
              <a:defRPr/>
            </a:lvl5pPr>
            <a:lvl6pPr marL="1629209" indent="0">
              <a:buNone/>
              <a:defRPr sz="120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2653" y="788490"/>
            <a:ext cx="8574733" cy="40408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12653" y="1426465"/>
            <a:ext cx="8574733" cy="263149"/>
          </a:xfrm>
        </p:spPr>
        <p:txBody>
          <a:bodyPr tIns="0" bIns="0" anchor="t"/>
          <a:lstStyle>
            <a:lvl1pPr marL="0" indent="0">
              <a:buNone/>
              <a:defRPr sz="1800" b="0">
                <a:solidFill>
                  <a:schemeClr val="bg2"/>
                </a:solidFill>
                <a:latin typeface="Qualcomm Office Regular" pitchFamily="34" charset="0"/>
              </a:defRPr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124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88926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802.11-24/0752r0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  <p:sldLayoutId id="214748578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STF Design Consideration for DRU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2024-05-xx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295114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Qifan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5521-01CA-5262-8360-AE5AE9CC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0DBF-5978-3456-F61C-C10C0BBAC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marL="457200" lvl="1" indent="0">
              <a:buNone/>
            </a:pPr>
            <a:r>
              <a:rPr lang="en-US" sz="2000" dirty="0"/>
              <a:t>DRU transmission reuses the existing 8 CSD table/values for global CSD allocation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8A72-6AC0-D14E-7FD5-3A2C81AD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B13-2753-4680-04EE-973F1D80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6C72F-989E-5735-364A-6503272F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97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8647-7DCD-B880-1D8E-D611F2F5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E494B-E968-B9C9-5E1D-BE5E942AB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b="0" dirty="0"/>
              <a:t>In DRU transmission, global CSD defines CSD start index </a:t>
            </a:r>
            <a:r>
              <a:rPr lang="en-US" sz="2000" b="0" dirty="0" err="1"/>
              <a:t>i</a:t>
            </a:r>
            <a:r>
              <a:rPr lang="en-US" sz="2000" b="0" dirty="0"/>
              <a:t> for 	each DRU. If </a:t>
            </a:r>
            <a:r>
              <a:rPr lang="en-US" sz="2000" b="0" dirty="0" err="1"/>
              <a:t>Nss</a:t>
            </a:r>
            <a:r>
              <a:rPr lang="en-US" sz="2000" b="0" dirty="0"/>
              <a:t> for this DRU is larger than 1, then it will use 	CSD[mod(</a:t>
            </a:r>
            <a:r>
              <a:rPr lang="en-US" sz="2000" b="0" dirty="0" err="1"/>
              <a:t>i</a:t>
            </a:r>
            <a:r>
              <a:rPr lang="en-US" sz="2000" b="0" dirty="0"/>
              <a:t>: i+Nss-1</a:t>
            </a:r>
            <a:r>
              <a:rPr lang="en-US" sz="2000" b="0"/>
              <a:t>, 8</a:t>
            </a:r>
            <a:r>
              <a:rPr lang="en-US" sz="2000" b="0" dirty="0"/>
              <a:t>)] for each ss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D0117-7F4D-D924-81E6-CEAA0BC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D5EBD-AC2F-1C4D-7CEF-AC28C09F7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E88AF-D191-F6D8-FA19-C8781CB90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846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659160"/>
          </a:xfrm>
        </p:spPr>
        <p:txBody>
          <a:bodyPr/>
          <a:lstStyle/>
          <a:p>
            <a:r>
              <a:rPr lang="en-US" sz="2800" dirty="0"/>
              <a:t>UHR-STF in DRU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28800"/>
            <a:ext cx="8077200" cy="4752528"/>
          </a:xfrm>
        </p:spPr>
        <p:txBody>
          <a:bodyPr/>
          <a:lstStyle/>
          <a:p>
            <a:r>
              <a:rPr lang="en-US" sz="1800" dirty="0"/>
              <a:t>In DRU transmission, data portion transmits on the distributed tones over its distribution BW </a:t>
            </a:r>
          </a:p>
          <a:p>
            <a:pPr marL="857250" lvl="2" indent="0">
              <a:buNone/>
            </a:pPr>
            <a:endParaRPr lang="en-US" sz="1200" dirty="0"/>
          </a:p>
          <a:p>
            <a:r>
              <a:rPr lang="en-US" sz="1800" dirty="0"/>
              <a:t>For proper AGC gain setting, each user participating in the distributed OFDMA transmission needs to transmit UHR-STF signal across its distribution BW </a:t>
            </a:r>
          </a:p>
          <a:p>
            <a:endParaRPr lang="en-US" sz="1200" dirty="0"/>
          </a:p>
          <a:p>
            <a:r>
              <a:rPr lang="en-US" sz="1800" dirty="0"/>
              <a:t>STF property should be kept the same as RRU cases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1800" dirty="0"/>
              <a:t>We need proper design on the following aspects to accommodate UHR-STF transmission with DRU and fulfill its functionality </a:t>
            </a:r>
          </a:p>
          <a:p>
            <a:pPr lvl="1"/>
            <a:r>
              <a:rPr lang="en-US" sz="1600" dirty="0"/>
              <a:t>Occupied STF tones and STF sequence</a:t>
            </a:r>
          </a:p>
          <a:p>
            <a:pPr lvl="1"/>
            <a:r>
              <a:rPr lang="en-US" sz="1600" dirty="0"/>
              <a:t>CSD</a:t>
            </a:r>
            <a:endParaRPr lang="en-US" sz="6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53616"/>
            <a:ext cx="7772400" cy="659160"/>
          </a:xfrm>
        </p:spPr>
        <p:txBody>
          <a:bodyPr/>
          <a:lstStyle/>
          <a:p>
            <a:r>
              <a:rPr lang="en-US" sz="2800" dirty="0"/>
              <a:t>Proposal for UHR-STF in DRU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7880"/>
            <a:ext cx="8431088" cy="2365176"/>
          </a:xfrm>
        </p:spPr>
        <p:txBody>
          <a:bodyPr/>
          <a:lstStyle/>
          <a:p>
            <a:r>
              <a:rPr lang="en-US" sz="2000" dirty="0"/>
              <a:t>Prefer to use the same UHR-STF sequence as RRU cases</a:t>
            </a:r>
          </a:p>
          <a:p>
            <a:pPr lvl="1"/>
            <a:r>
              <a:rPr lang="en-US" sz="1600" dirty="0"/>
              <a:t>Well designed for its functionality</a:t>
            </a:r>
          </a:p>
          <a:p>
            <a:pPr lvl="1"/>
            <a:r>
              <a:rPr lang="en-US" sz="1600" dirty="0"/>
              <a:t>Unified design for simplicity</a:t>
            </a:r>
          </a:p>
          <a:p>
            <a:pPr lvl="1"/>
            <a:endParaRPr lang="en-US" sz="1400" dirty="0"/>
          </a:p>
          <a:p>
            <a:r>
              <a:rPr lang="en-US" sz="1800" dirty="0"/>
              <a:t>UHR-STF sequence for DRU is determined by PPDU BW</a:t>
            </a:r>
          </a:p>
          <a:p>
            <a:r>
              <a:rPr lang="en-US" sz="1800" dirty="0"/>
              <a:t>Occupied STF tones for DRU are the same as that of the largest RRU corresponding to the distribution BW within PPDU BW</a:t>
            </a:r>
          </a:p>
          <a:p>
            <a:pPr marL="857250" lvl="2" indent="0">
              <a:buNone/>
            </a:pPr>
            <a:endParaRPr lang="en-US" sz="1200" dirty="0"/>
          </a:p>
          <a:p>
            <a:endParaRPr lang="en-US" sz="1700" dirty="0"/>
          </a:p>
          <a:p>
            <a:endParaRPr lang="en-US" sz="1700" dirty="0"/>
          </a:p>
          <a:p>
            <a:pPr lvl="3"/>
            <a:endParaRPr lang="en-US" sz="10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37B2E7F-8F8A-5633-7381-393FA1124EF9}"/>
              </a:ext>
            </a:extLst>
          </p:cNvPr>
          <p:cNvGrpSpPr/>
          <p:nvPr/>
        </p:nvGrpSpPr>
        <p:grpSpPr>
          <a:xfrm>
            <a:off x="3180947" y="4149080"/>
            <a:ext cx="2263817" cy="1728603"/>
            <a:chOff x="2282587" y="4437112"/>
            <a:chExt cx="2263817" cy="172860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44388A2-AC7B-A247-E32A-424DC4F7C19E}"/>
                </a:ext>
              </a:extLst>
            </p:cNvPr>
            <p:cNvGrpSpPr/>
            <p:nvPr/>
          </p:nvGrpSpPr>
          <p:grpSpPr>
            <a:xfrm>
              <a:off x="2282587" y="4437112"/>
              <a:ext cx="2007821" cy="1728603"/>
              <a:chOff x="8467142" y="2276795"/>
              <a:chExt cx="2677095" cy="2304803"/>
            </a:xfrm>
          </p:grpSpPr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A244AE5A-C5BD-9828-CECE-46178F7FE5BA}"/>
                  </a:ext>
                </a:extLst>
              </p:cNvPr>
              <p:cNvSpPr/>
              <p:nvPr/>
            </p:nvSpPr>
            <p:spPr bwMode="auto">
              <a:xfrm>
                <a:off x="8831125" y="2597222"/>
                <a:ext cx="1310021" cy="4868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600" dirty="0">
                    <a:latin typeface="Times New Roman" pitchFamily="16" charset="0"/>
                    <a:ea typeface="MS Gothic" charset="-128"/>
                  </a:rPr>
                  <a:t>DRU 80MHz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1800" dirty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25DD6D7-B5BA-AF99-8BF6-38987A5BB2E0}"/>
                  </a:ext>
                </a:extLst>
              </p:cNvPr>
              <p:cNvSpPr txBox="1"/>
              <p:nvPr/>
            </p:nvSpPr>
            <p:spPr>
              <a:xfrm>
                <a:off x="8701255" y="2276795"/>
                <a:ext cx="2442982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Ex 2: 160MHz UHR TB PPDU</a:t>
                </a:r>
              </a:p>
            </p:txBody>
          </p:sp>
          <p:sp>
            <p:nvSpPr>
              <p:cNvPr id="20" name="Callout: Up Arrow 19">
                <a:extLst>
                  <a:ext uri="{FF2B5EF4-FFF2-40B4-BE49-F238E27FC236}">
                    <a16:creationId xmlns:a16="http://schemas.microsoft.com/office/drawing/2014/main" id="{D65A24F2-F776-9518-6977-97B7EEE36147}"/>
                  </a:ext>
                </a:extLst>
              </p:cNvPr>
              <p:cNvSpPr/>
              <p:nvPr/>
            </p:nvSpPr>
            <p:spPr bwMode="auto">
              <a:xfrm>
                <a:off x="8467142" y="3142101"/>
                <a:ext cx="1900423" cy="1439497"/>
              </a:xfrm>
              <a:prstGeom prst="upArrowCallou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b="1" dirty="0">
                    <a:latin typeface="Times New Roman" pitchFamily="16" charset="0"/>
                    <a:ea typeface="MS Gothic" charset="-128"/>
                  </a:rPr>
                  <a:t>DRU10</a:t>
                </a:r>
                <a:r>
                  <a:rPr lang="en-US" sz="750" b="1" dirty="0"/>
                  <a:t>6 assigned here: 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/>
                  <a:t>Transmit the same STF sequence as RRU996_0 in PPDU BW160;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>
                    <a:latin typeface="Times New Roman" pitchFamily="16" charset="0"/>
                    <a:ea typeface="MS Gothic" charset="-128"/>
                  </a:rPr>
                  <a:t>Occupied STF tones for 80MHz spreading = that of RRU996</a:t>
                </a:r>
                <a:endParaRPr lang="en-US" sz="1800" dirty="0"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876294A5-9CE8-3809-2EA0-FA1079153C56}"/>
                </a:ext>
              </a:extLst>
            </p:cNvPr>
            <p:cNvSpPr/>
            <p:nvPr/>
          </p:nvSpPr>
          <p:spPr bwMode="auto">
            <a:xfrm>
              <a:off x="3563888" y="4677432"/>
              <a:ext cx="982516" cy="365174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RRU 80MHz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F485E55-1C90-6D34-EABB-83ADC0DE0B58}"/>
              </a:ext>
            </a:extLst>
          </p:cNvPr>
          <p:cNvGrpSpPr/>
          <p:nvPr/>
        </p:nvGrpSpPr>
        <p:grpSpPr>
          <a:xfrm>
            <a:off x="827584" y="4149080"/>
            <a:ext cx="1633416" cy="1800200"/>
            <a:chOff x="8467142" y="2276795"/>
            <a:chExt cx="2177888" cy="2400265"/>
          </a:xfrm>
        </p:grpSpPr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5E86DF48-54A8-C49C-4E9C-F3809A058D54}"/>
                </a:ext>
              </a:extLst>
            </p:cNvPr>
            <p:cNvSpPr/>
            <p:nvPr/>
          </p:nvSpPr>
          <p:spPr bwMode="auto">
            <a:xfrm>
              <a:off x="9085298" y="2597222"/>
              <a:ext cx="734227" cy="486898"/>
            </a:xfrm>
            <a:prstGeom prst="trapezoid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DRU 20MHz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9D3E97D-AA3F-E0AE-E3BC-019C5532F662}"/>
                </a:ext>
              </a:extLst>
            </p:cNvPr>
            <p:cNvSpPr txBox="1"/>
            <p:nvPr/>
          </p:nvSpPr>
          <p:spPr>
            <a:xfrm>
              <a:off x="8478699" y="2276795"/>
              <a:ext cx="2166331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Ex 1:  20MHz UHR TB PPDU</a:t>
              </a:r>
            </a:p>
          </p:txBody>
        </p:sp>
        <p:sp>
          <p:nvSpPr>
            <p:cNvPr id="28" name="Callout: Up Arrow 27">
              <a:extLst>
                <a:ext uri="{FF2B5EF4-FFF2-40B4-BE49-F238E27FC236}">
                  <a16:creationId xmlns:a16="http://schemas.microsoft.com/office/drawing/2014/main" id="{B4EF30AC-AB52-5354-5A04-2B09EF24F3C3}"/>
                </a:ext>
              </a:extLst>
            </p:cNvPr>
            <p:cNvSpPr/>
            <p:nvPr/>
          </p:nvSpPr>
          <p:spPr bwMode="auto">
            <a:xfrm>
              <a:off x="8467142" y="3142101"/>
              <a:ext cx="1900423" cy="1534959"/>
            </a:xfrm>
            <a:prstGeom prst="upArrow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b="1" dirty="0">
                  <a:latin typeface="Times New Roman" pitchFamily="16" charset="0"/>
                  <a:ea typeface="MS Gothic" charset="-128"/>
                </a:rPr>
                <a:t>DRU26</a:t>
              </a:r>
              <a:r>
                <a:rPr lang="en-US" sz="750" b="1" dirty="0"/>
                <a:t> assigned here: (Distribution BW = PPDU BW)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dirty="0"/>
                <a:t>Transmit the same STF sequence as RRU242 in BW20;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dirty="0">
                  <a:latin typeface="Times New Roman" pitchFamily="16" charset="0"/>
                  <a:ea typeface="MS Gothic" charset="-128"/>
                </a:rPr>
                <a:t>Occupied STF tones for 20MHz spreading = that of RRU242</a:t>
              </a:r>
              <a:endParaRPr lang="en-US" sz="1800" dirty="0"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8256C88-8F93-9C46-4427-9DAF86CC643C}"/>
              </a:ext>
            </a:extLst>
          </p:cNvPr>
          <p:cNvGrpSpPr/>
          <p:nvPr/>
        </p:nvGrpSpPr>
        <p:grpSpPr>
          <a:xfrm>
            <a:off x="5916540" y="4220677"/>
            <a:ext cx="2552560" cy="1728603"/>
            <a:chOff x="6051888" y="4508709"/>
            <a:chExt cx="2552560" cy="172860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BE0CEA3-0700-DBDF-F9EF-D23D28C7D1EA}"/>
                </a:ext>
              </a:extLst>
            </p:cNvPr>
            <p:cNvGrpSpPr/>
            <p:nvPr/>
          </p:nvGrpSpPr>
          <p:grpSpPr>
            <a:xfrm>
              <a:off x="6051888" y="4508709"/>
              <a:ext cx="2224556" cy="1728603"/>
              <a:chOff x="8063309" y="2276795"/>
              <a:chExt cx="2966074" cy="2304803"/>
            </a:xfrm>
          </p:grpSpPr>
          <p:sp>
            <p:nvSpPr>
              <p:cNvPr id="8" name="Trapezoid 7">
                <a:extLst>
                  <a:ext uri="{FF2B5EF4-FFF2-40B4-BE49-F238E27FC236}">
                    <a16:creationId xmlns:a16="http://schemas.microsoft.com/office/drawing/2014/main" id="{7297A114-20F0-3507-FAC7-FEFA20ADD6D8}"/>
                  </a:ext>
                </a:extLst>
              </p:cNvPr>
              <p:cNvSpPr/>
              <p:nvPr/>
            </p:nvSpPr>
            <p:spPr bwMode="auto">
              <a:xfrm>
                <a:off x="8831124" y="2598821"/>
                <a:ext cx="349697" cy="4852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375" dirty="0"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Trapezoid 8">
                <a:extLst>
                  <a:ext uri="{FF2B5EF4-FFF2-40B4-BE49-F238E27FC236}">
                    <a16:creationId xmlns:a16="http://schemas.microsoft.com/office/drawing/2014/main" id="{8DA7B1A8-2B55-293A-5B8E-46B57C61C8E3}"/>
                  </a:ext>
                </a:extLst>
              </p:cNvPr>
              <p:cNvSpPr/>
              <p:nvPr/>
            </p:nvSpPr>
            <p:spPr bwMode="auto">
              <a:xfrm>
                <a:off x="9480884" y="2597221"/>
                <a:ext cx="660262" cy="4868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600" dirty="0">
                    <a:latin typeface="Times New Roman" pitchFamily="16" charset="0"/>
                    <a:ea typeface="MS Gothic" charset="-128"/>
                  </a:rPr>
                  <a:t>DRU 40MHz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1800" dirty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6F47B9A-830E-6123-2F25-62AC485C2594}"/>
                  </a:ext>
                </a:extLst>
              </p:cNvPr>
              <p:cNvSpPr txBox="1"/>
              <p:nvPr/>
            </p:nvSpPr>
            <p:spPr>
              <a:xfrm>
                <a:off x="8812618" y="2712507"/>
                <a:ext cx="484816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50" dirty="0">
                    <a:latin typeface="Times New Roman" pitchFamily="16" charset="0"/>
                    <a:ea typeface="MS Gothic" charset="-128"/>
                  </a:rPr>
                  <a:t>DRU 20MHz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71095A1-5214-A365-2D94-AB7447E13A90}"/>
                  </a:ext>
                </a:extLst>
              </p:cNvPr>
              <p:cNvSpPr txBox="1"/>
              <p:nvPr/>
            </p:nvSpPr>
            <p:spPr>
              <a:xfrm>
                <a:off x="8586402" y="2276795"/>
                <a:ext cx="244298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Ex 3: 160MHz UHR TB PPDU</a:t>
                </a:r>
              </a:p>
            </p:txBody>
          </p:sp>
          <p:sp>
            <p:nvSpPr>
              <p:cNvPr id="13" name="Callout: Up Arrow 12">
                <a:extLst>
                  <a:ext uri="{FF2B5EF4-FFF2-40B4-BE49-F238E27FC236}">
                    <a16:creationId xmlns:a16="http://schemas.microsoft.com/office/drawing/2014/main" id="{3DC1F195-3C55-AD87-9F45-40A6D87AA2FB}"/>
                  </a:ext>
                </a:extLst>
              </p:cNvPr>
              <p:cNvSpPr/>
              <p:nvPr/>
            </p:nvSpPr>
            <p:spPr bwMode="auto">
              <a:xfrm>
                <a:off x="8063309" y="3142101"/>
                <a:ext cx="1900422" cy="1439497"/>
              </a:xfrm>
              <a:prstGeom prst="upArrowCallou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b="1" dirty="0">
                    <a:latin typeface="Times New Roman" pitchFamily="16" charset="0"/>
                    <a:ea typeface="MS Gothic" charset="-128"/>
                  </a:rPr>
                  <a:t>DRU52</a:t>
                </a:r>
                <a:r>
                  <a:rPr lang="en-US" sz="750" b="1" dirty="0"/>
                  <a:t> assigned here: 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/>
                  <a:t>Transmit the same STF sequence as RRU242_0 in PPDU BW160;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>
                    <a:latin typeface="Times New Roman" pitchFamily="16" charset="0"/>
                    <a:ea typeface="MS Gothic" charset="-128"/>
                  </a:rPr>
                  <a:t>Occupied STF tones for 20MHz spreading = that of RRU242</a:t>
                </a:r>
                <a:endParaRPr lang="en-US" sz="1800" dirty="0"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57CCFACA-9D80-A6E9-0561-C1ECE04A4B49}"/>
                </a:ext>
              </a:extLst>
            </p:cNvPr>
            <p:cNvSpPr/>
            <p:nvPr/>
          </p:nvSpPr>
          <p:spPr bwMode="auto">
            <a:xfrm>
              <a:off x="7621932" y="4739542"/>
              <a:ext cx="982516" cy="374662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RRU 80MHz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59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587152"/>
          </a:xfrm>
        </p:spPr>
        <p:txBody>
          <a:bodyPr/>
          <a:lstStyle/>
          <a:p>
            <a:r>
              <a:rPr lang="en-US" sz="2800" dirty="0"/>
              <a:t>Unintentional BF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774604"/>
          </a:xfrm>
        </p:spPr>
        <p:txBody>
          <a:bodyPr/>
          <a:lstStyle/>
          <a:p>
            <a:r>
              <a:rPr lang="en-US" sz="2000" dirty="0"/>
              <a:t>Multiple DRUs over same distribution BW transmitting the same STF signal may cause unintentional beamforming, which is traditionally solved by applying Cyclic Shift Delay (CSD) to STF</a:t>
            </a:r>
          </a:p>
          <a:p>
            <a:pPr lvl="1"/>
            <a:r>
              <a:rPr lang="en-US" sz="1600" dirty="0"/>
              <a:t>For UL OFDMA with RRU transmission, each STA uses same local per stream CSDs as others, because its EHT-STF is transmitted over the STF tones within its allocated RRU</a:t>
            </a:r>
          </a:p>
          <a:p>
            <a:pPr lvl="2"/>
            <a:r>
              <a:rPr lang="en-US" sz="1400" dirty="0"/>
              <a:t>No channel colliding to foster unintentional BF</a:t>
            </a:r>
          </a:p>
          <a:p>
            <a:pPr lvl="1"/>
            <a:r>
              <a:rPr lang="en-US" sz="1600" dirty="0"/>
              <a:t>For UL MU MIMO, global CSD needs to be applied to reduce unintentional beamforming </a:t>
            </a:r>
          </a:p>
          <a:p>
            <a:pPr lvl="1"/>
            <a:r>
              <a:rPr lang="en-US" sz="1600" dirty="0"/>
              <a:t>For UL OFDMA with DRU transmission over the same distribution BW, global CSD is also needed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0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5624"/>
            <a:ext cx="7772400" cy="371128"/>
          </a:xfrm>
        </p:spPr>
        <p:txBody>
          <a:bodyPr/>
          <a:lstStyle/>
          <a:p>
            <a:r>
              <a:rPr lang="en-US" sz="2800" dirty="0"/>
              <a:t>Global CSD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484784"/>
            <a:ext cx="7858125" cy="4990629"/>
          </a:xfrm>
        </p:spPr>
        <p:txBody>
          <a:bodyPr/>
          <a:lstStyle/>
          <a:p>
            <a:r>
              <a:rPr lang="en-US" sz="2000" dirty="0"/>
              <a:t>Similar to per ss global CSD in UL MUMIMO , we can define global CSD index for each DRU assignment</a:t>
            </a:r>
          </a:p>
          <a:p>
            <a:pPr lvl="1"/>
            <a:r>
              <a:rPr lang="en-US" sz="1600" dirty="0"/>
              <a:t>For a DRU assignment in a given distribution BW,  it is assigned with a global CSD start index </a:t>
            </a:r>
            <a:r>
              <a:rPr lang="en-US" sz="1600" dirty="0" err="1"/>
              <a:t>i</a:t>
            </a:r>
            <a:endParaRPr lang="en-US" sz="1600" dirty="0"/>
          </a:p>
          <a:p>
            <a:pPr lvl="1"/>
            <a:r>
              <a:rPr lang="en-US" sz="1600" dirty="0"/>
              <a:t>If </a:t>
            </a:r>
            <a:r>
              <a:rPr lang="en-US" sz="1600" dirty="0" err="1"/>
              <a:t>Nss</a:t>
            </a:r>
            <a:r>
              <a:rPr lang="en-US" sz="1600" dirty="0"/>
              <a:t> for this DRU is larger than 1, then it will use CSD[mod(</a:t>
            </a:r>
            <a:r>
              <a:rPr lang="en-US" sz="1600" dirty="0" err="1"/>
              <a:t>i</a:t>
            </a:r>
            <a:r>
              <a:rPr lang="en-US" sz="1600" dirty="0"/>
              <a:t>: i+Nss-1, 8)] for each ss</a:t>
            </a:r>
          </a:p>
          <a:p>
            <a:pPr lvl="1"/>
            <a:r>
              <a:rPr lang="en-US" sz="1600" dirty="0"/>
              <a:t>Re-use the existing 8 CSD table in the spec</a:t>
            </a:r>
          </a:p>
          <a:p>
            <a:pPr lvl="1"/>
            <a:endParaRPr lang="en-US" sz="1600" dirty="0"/>
          </a:p>
          <a:p>
            <a:r>
              <a:rPr lang="en-US" sz="2000" dirty="0">
                <a:latin typeface="+mj-lt"/>
              </a:rPr>
              <a:t>In hybrid transmission of DRU and RRU, </a:t>
            </a:r>
            <a:r>
              <a:rPr lang="en-GB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transmission of the RRU STF follows the exact same rule as if there is no DRU</a:t>
            </a:r>
            <a:endParaRPr lang="en-US" sz="2000" dirty="0">
              <a:latin typeface="+mj-lt"/>
            </a:endParaRPr>
          </a:p>
          <a:p>
            <a:pPr lvl="2"/>
            <a:r>
              <a:rPr lang="en-US" sz="1600" dirty="0"/>
              <a:t>RRU in UL OFDMA uses localized CSD index as existing</a:t>
            </a:r>
          </a:p>
          <a:p>
            <a:pPr lvl="2"/>
            <a:r>
              <a:rPr lang="en-US" sz="1600" dirty="0"/>
              <a:t>DRU in UL OFDMA uses global CSD index over its distribution BW</a:t>
            </a:r>
          </a:p>
          <a:p>
            <a:pPr marL="457200" lvl="1" indent="0">
              <a:buNone/>
            </a:pPr>
            <a:endParaRPr lang="en-US" sz="1600" dirty="0"/>
          </a:p>
          <a:p>
            <a:pPr lvl="2"/>
            <a:endParaRPr lang="en-US" sz="1400" dirty="0"/>
          </a:p>
          <a:p>
            <a:pPr marL="1200150" lvl="3" indent="0">
              <a:buNone/>
            </a:pPr>
            <a:endParaRPr lang="en-US" sz="1000" dirty="0"/>
          </a:p>
          <a:p>
            <a:pPr marL="1543050" lvl="4" indent="0">
              <a:buNone/>
            </a:pPr>
            <a:endParaRPr lang="en-US" sz="1200" dirty="0"/>
          </a:p>
          <a:p>
            <a:pPr lvl="3"/>
            <a:endParaRPr lang="en-US" sz="1200" dirty="0"/>
          </a:p>
          <a:p>
            <a:pPr marL="457200" lvl="1" indent="0">
              <a:buNone/>
            </a:pPr>
            <a:r>
              <a:rPr lang="en-US" sz="1400" dirty="0"/>
              <a:t> </a:t>
            </a:r>
          </a:p>
          <a:p>
            <a:pPr lvl="3"/>
            <a:endParaRPr lang="en-US" sz="12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5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97632"/>
            <a:ext cx="8352928" cy="587152"/>
          </a:xfrm>
        </p:spPr>
        <p:txBody>
          <a:bodyPr/>
          <a:lstStyle/>
          <a:p>
            <a:r>
              <a:rPr lang="en-US" sz="2400" dirty="0"/>
              <a:t>Power Measurement Performance Using Global CSD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5517232"/>
            <a:ext cx="7200800" cy="1008166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2000" b="0" dirty="0"/>
              <a:t>Using the proposed global CSD, DRU power measurement error is comparable to RRU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x_Picture 3">
            <a:extLst>
              <a:ext uri="{FF2B5EF4-FFF2-40B4-BE49-F238E27FC236}">
                <a16:creationId xmlns:a16="http://schemas.microsoft.com/office/drawing/2014/main" id="{4BEDC844-E2D9-4116-B374-D2BD8A2036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52372"/>
            <a:ext cx="4500463" cy="35488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1F409D-94E1-DB8A-F7A3-7F8E3960466A}"/>
              </a:ext>
            </a:extLst>
          </p:cNvPr>
          <p:cNvSpPr txBox="1"/>
          <p:nvPr/>
        </p:nvSpPr>
        <p:spPr>
          <a:xfrm>
            <a:off x="7164288" y="24928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ideal global CSD assignment for DRUs</a:t>
            </a:r>
          </a:p>
        </p:txBody>
      </p:sp>
    </p:spTree>
    <p:extLst>
      <p:ext uri="{BB962C8B-B14F-4D97-AF65-F5344CB8AC3E}">
        <p14:creationId xmlns:p14="http://schemas.microsoft.com/office/powerpoint/2010/main" val="34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6185-301A-C367-3EF6-E6072E27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22F3A-6445-BB08-91E0-44A56ABD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dirty="0"/>
              <a:t>Propose to </a:t>
            </a:r>
            <a:r>
              <a:rPr lang="en-US" sz="2400" dirty="0"/>
              <a:t>re-use the existing EHT-STF tone plan and  sequence for DRU transmission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STF sequence depends on PPDU BW</a:t>
            </a:r>
          </a:p>
          <a:p>
            <a:pPr lvl="1"/>
            <a:r>
              <a:rPr lang="en-US" dirty="0"/>
              <a:t>Occupied STF tones depend on distribution BW</a:t>
            </a:r>
          </a:p>
          <a:p>
            <a:pPr lvl="1"/>
            <a:endParaRPr lang="en-US" dirty="0"/>
          </a:p>
          <a:p>
            <a:r>
              <a:rPr lang="en-US" sz="2400" b="1" dirty="0"/>
              <a:t>Global CSD is proposed to solve the unintentional BF issue in STF transmission for DRU</a:t>
            </a:r>
          </a:p>
          <a:p>
            <a:pPr lvl="1"/>
            <a:r>
              <a:rPr lang="en-US" dirty="0"/>
              <a:t>Applicable within each distribution BW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68218-339B-6B4F-A17B-3175E1405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18CD7-50A6-32F4-3556-F06DF0FE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E561A-2A3B-BC05-FF76-BAA5ABAE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122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9D4B-E3B4-3EF3-585D-C326A6A4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380B-3617-F9BB-60D2-4EE9D73D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457200" lvl="1" indent="0">
              <a:buNone/>
            </a:pPr>
            <a:r>
              <a:rPr lang="en-US" dirty="0"/>
              <a:t>UHR-STF of DRU shall re-use the existing EHT-STF tone plan and  sequence </a:t>
            </a:r>
          </a:p>
          <a:p>
            <a:pPr lvl="2"/>
            <a:r>
              <a:rPr lang="en-US" dirty="0"/>
              <a:t>STF sequence depends on PPDU BW</a:t>
            </a:r>
          </a:p>
          <a:p>
            <a:pPr lvl="2"/>
            <a:r>
              <a:rPr lang="en-US" dirty="0"/>
              <a:t>Occupied STF tones are the same as that of the largest RRU corresponding to the distribution BW within PPDU BW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272F8-0717-4EF0-1A6D-DDDA83D0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AD613-6708-3AFE-918A-692B2E40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A7BFD-13EC-8F19-AE46-8545564A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370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5521-01CA-5262-8360-AE5AE9CC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0DBF-5978-3456-F61C-C10C0BBAC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marL="457200" lvl="1" indent="0">
              <a:buNone/>
            </a:pPr>
            <a:r>
              <a:rPr lang="en-US" dirty="0"/>
              <a:t>Global CSD is used in DRU UHR-STF transmission to solve unintentional beamforming issue </a:t>
            </a:r>
          </a:p>
          <a:p>
            <a:pPr lvl="1"/>
            <a:r>
              <a:rPr lang="en-US" dirty="0"/>
              <a:t>Global CSD is applied in each distribution BW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8A72-6AC0-D14E-7FD5-3A2C81AD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B13-2753-4680-04EE-973F1D80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6C72F-989E-5735-364A-6503272F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07945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5eff711f299c8ed3cb1ecec3b39d9f51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a39b96ba8fe577e08a0364aac7723822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b1de6fe-44aa-4e13-b7e7-ab260d1ea5f8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AC88EEA-AE8B-4D8E-BD59-4810AA3281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253828</TotalTime>
  <Words>875</Words>
  <Application>Microsoft Office PowerPoint</Application>
  <PresentationFormat>On-screen Show (4:3)</PresentationFormat>
  <Paragraphs>138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STF Design Consideration for DRU</vt:lpstr>
      <vt:lpstr>UHR-STF in DRU Transmission</vt:lpstr>
      <vt:lpstr>Proposal for UHR-STF in DRU transmission</vt:lpstr>
      <vt:lpstr>Unintentional BF Issue</vt:lpstr>
      <vt:lpstr>Global CSD for DRU</vt:lpstr>
      <vt:lpstr>Power Measurement Performance Using Global CSD for DRU</vt:lpstr>
      <vt:lpstr>Summary</vt:lpstr>
      <vt:lpstr>SP 1</vt:lpstr>
      <vt:lpstr>SP 2</vt:lpstr>
      <vt:lpstr>SP 3</vt:lpstr>
      <vt:lpstr>SP 4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1856</cp:revision>
  <cp:lastPrinted>1998-02-10T13:28:06Z</cp:lastPrinted>
  <dcterms:created xsi:type="dcterms:W3CDTF">2004-12-02T14:01:45Z</dcterms:created>
  <dcterms:modified xsi:type="dcterms:W3CDTF">2024-05-12T20:26:43Z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