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40" r:id="rId3"/>
    <p:sldId id="341" r:id="rId4"/>
    <p:sldId id="342" r:id="rId5"/>
    <p:sldId id="345" r:id="rId6"/>
    <p:sldId id="344" r:id="rId7"/>
    <p:sldId id="34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104" d="100"/>
          <a:sy n="104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42160" y="332601"/>
            <a:ext cx="26033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802.11-24/0750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April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Tx EVM Setting for MIMO Detection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2024-04-02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57505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Rani Keren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Yoav Levinbook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In [1], [2] we presented an analysis of the impact of Tx EVM on nonlinear MIMO detection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explained that a higher (worse) Tx EVM causes a significant degradation of nonlinear MIMO detector performance, and also showed that current Tx EVM requirements better fit linear MIMO detectors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showed that lower (better) Tx EVM improves </a:t>
            </a:r>
            <a:br>
              <a:rPr lang="en-US" sz="1800" dirty="0"/>
            </a:br>
            <a:r>
              <a:rPr lang="en-US" sz="1800" dirty="0"/>
              <a:t>MIMO performance - for both linear and</a:t>
            </a:r>
            <a:br>
              <a:rPr lang="en-US" sz="1800" dirty="0"/>
            </a:br>
            <a:r>
              <a:rPr lang="en-US" sz="1800" dirty="0"/>
              <a:t>nonlinear detectors - and that nonlinear detectors</a:t>
            </a:r>
            <a:br>
              <a:rPr lang="en-US" sz="1800" dirty="0"/>
            </a:br>
            <a:r>
              <a:rPr lang="en-US" sz="1800" dirty="0"/>
              <a:t>outperform linear detectors for all simulated</a:t>
            </a:r>
            <a:br>
              <a:rPr lang="en-US" sz="1800" dirty="0"/>
            </a:br>
            <a:r>
              <a:rPr lang="en-US" sz="1800" dirty="0"/>
              <a:t>MCSs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also simulated different PA models and </a:t>
            </a:r>
            <a:br>
              <a:rPr lang="en-US" sz="1800" dirty="0"/>
            </a:br>
            <a:r>
              <a:rPr lang="en-US" sz="1800" dirty="0"/>
              <a:t>showed that the behavior is similar in case</a:t>
            </a:r>
            <a:br>
              <a:rPr lang="en-US" sz="1800" dirty="0"/>
            </a:br>
            <a:r>
              <a:rPr lang="en-US" sz="1800" dirty="0"/>
              <a:t>of a more linear PA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</a:t>
            </a:r>
            <a:endParaRPr lang="zh-CN" altLang="en-US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7449C2-E0E3-48F6-B16E-7A0910B2F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452" y="3475866"/>
            <a:ext cx="3643195" cy="273239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079D471-8B8B-42DC-BE9C-BFD4252B344F}"/>
              </a:ext>
            </a:extLst>
          </p:cNvPr>
          <p:cNvCxnSpPr/>
          <p:nvPr/>
        </p:nvCxnSpPr>
        <p:spPr bwMode="auto">
          <a:xfrm>
            <a:off x="6966947" y="4361872"/>
            <a:ext cx="8816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48A153C-7B82-4655-9776-5EEF9C82EE9C}"/>
              </a:ext>
            </a:extLst>
          </p:cNvPr>
          <p:cNvSpPr txBox="1"/>
          <p:nvPr/>
        </p:nvSpPr>
        <p:spPr>
          <a:xfrm>
            <a:off x="7179216" y="4371201"/>
            <a:ext cx="36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7dB</a:t>
            </a:r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600"/>
              </a:spcBef>
              <a:spcAft>
                <a:spcPts val="0"/>
              </a:spcAft>
            </a:pPr>
            <a:r>
              <a:rPr lang="en-US" sz="1800" dirty="0"/>
              <a:t>Lower (improved) Tx EVM may lead to an improvement of 3-8dB compared with operating at standard Tx EVM</a:t>
            </a:r>
          </a:p>
          <a:p>
            <a:pPr>
              <a:spcBef>
                <a:spcPts val="3600"/>
              </a:spcBef>
              <a:spcAft>
                <a:spcPts val="0"/>
              </a:spcAft>
            </a:pPr>
            <a:r>
              <a:rPr lang="en-US" sz="1800" dirty="0"/>
              <a:t>The difference between Tx EVM that leads to best performance and standard Tx EVM depends on MCS and PA model (this difference is within a range of 2-8dB)</a:t>
            </a:r>
          </a:p>
          <a:p>
            <a:pPr>
              <a:spcBef>
                <a:spcPts val="3600"/>
              </a:spcBef>
              <a:spcAft>
                <a:spcPts val="0"/>
              </a:spcAft>
            </a:pPr>
            <a:r>
              <a:rPr lang="en-US" sz="1800" dirty="0"/>
              <a:t>An improvement in Tx EVM should be accompanied by proper signaling (or any other means) so that the receiver (e.g. AP) can improve detection performance – for example via employing an advanced receiver</a:t>
            </a:r>
          </a:p>
          <a:p>
            <a:pPr lvl="1">
              <a:spcBef>
                <a:spcPts val="3600"/>
              </a:spcBef>
              <a:spcAft>
                <a:spcPts val="0"/>
              </a:spcAft>
            </a:pPr>
            <a:r>
              <a:rPr lang="en-US" sz="1400" dirty="0"/>
              <a:t>Otherwise – the AP has no practical means to know that the STA’s Tx EVM is significantly improved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Main Understanding So Far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4210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Tx EVM has a significant impact on MIMO performance; current Tx EVM requirements are more fit for 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Previous WLAN amendments 11ac and 11ax defined Tx EVM (for 256-QAM and 1024QAM respectively) when focused mainly on SISO. In particular, nonlinear detectors were not considered [3, 4]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It has been mentioned that MU-MIMO transmission requires better (lower) Tx EVM [3]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Formalization of Tx EVM requirements for MIMO transmissions in the spec will be a good solution that may encourage implementation of nonlinear detectors – this will lead to a very large performance gain, which in turn means higher throughput and also reduced latency and improved reliability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A very significant gain in MIMO transmissions may be achieved with relatively simple standard modifications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 possible solution may be a new Tx EVM table and/or a simple mechanism that allows an a receiver to indicate the required Tx EVM per transmission (e.g. AP indicating the required Tx EVM in TB PPDU)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 and Standard Perspective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12372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[1] </a:t>
            </a:r>
            <a:r>
              <a:rPr lang="en-US" altLang="zh-CN" sz="1800" dirty="0"/>
              <a:t>11-23-1944-01-00bn-impact-of-tx-evm-on-mimo-detection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[2] 11-24-0417-01-00bn-impact-of-tx-evm-on-mimo-detection-follow-up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[3] 11-11-0029-00-00ac-256-qam-tx-evm-and-rx-sensitivity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[4] 11-15-1070-03-00ax-1024-qam-proposal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53258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Do you agree that 802.11bn will define Tx EVM requirements that are designed for nonlinear </a:t>
            </a:r>
            <a:r>
              <a:rPr lang="en-US" sz="1800"/>
              <a:t>MIMO detection?</a:t>
            </a: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Yes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No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Abstain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 dirty="0"/>
              <a:t>	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 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77155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Do you agree that 802.11bn will define a mechanism that allows an AP to indicate which Tx EVM is required?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Yes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No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Abstain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 dirty="0"/>
              <a:t>	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 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553522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159840</TotalTime>
  <Words>542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MS Gothic</vt:lpstr>
      <vt:lpstr>ＭＳ Ｐゴシック</vt:lpstr>
      <vt:lpstr>宋体</vt:lpstr>
      <vt:lpstr>Arial Unicode MS</vt:lpstr>
      <vt:lpstr>FrutigerNext LT Medium</vt:lpstr>
      <vt:lpstr>Times New Roman</vt:lpstr>
      <vt:lpstr>802-11-Submission</vt:lpstr>
      <vt:lpstr>Tx EVM Setting for MIMO Detection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1880</cp:revision>
  <cp:lastPrinted>1998-02-10T13:28:06Z</cp:lastPrinted>
  <dcterms:created xsi:type="dcterms:W3CDTF">2013-11-12T18:41:50Z</dcterms:created>
  <dcterms:modified xsi:type="dcterms:W3CDTF">2024-05-06T06:06:52Z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(3)t9w/ll0u+O0KuY/mGZqeuOsjVcXyOSfOeLTgopnYGg3b38ksNx09AKsuA7ni4Pf9XyPLH1m/
L/aNdLkShS8HIOn5m7vSkujjp+MY5tGJ4XNETqRSCivfX/TzaHt7PBgt1eA+MYt2gppBP0m9
IyTYmjrogoRB+Od0RtFLn2Pr04mpKrSMN6ehEnsReY3S6v4BOBwpnEP8sFfQwQDWx6GvzWei
+3OutW3kxKmjoTSRON</vt:lpwstr>
  </property>
  <property fmtid="{D5CDD505-2E9C-101B-9397-08002B2CF9AE}" pid="4" name="_2015_ms_pID_7253431">
    <vt:lpwstr>0zCQguunHCi81QF08i5KXBOkNgkm7itvzZes+fauDPBmo03yqYqZaZ
ohnSAj4wO9t9+SWq0QFxoq09qxfv+bhsAdxYrjvn3DZKVSMXOV4GyOLCVAJeCzO25H5YWFkG
iNX5WIc0S6AmffQGHENuAEUNsg3RpBuOUhPZhTXlfmdhKZk/RP4Azt/89JQimI5Pxni5difU
mXtoLQp5cyV4jFjLK15euhtkZYiedcoAsTuZ</vt:lpwstr>
  </property>
  <property fmtid="{D5CDD505-2E9C-101B-9397-08002B2CF9AE}" pid="5" name="_2015_ms_pID_7253432">
    <vt:lpwstr>33EeH5sQ2F5bBtVGmK5wHxc=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