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8" r:id="rId3"/>
    <p:sldId id="299" r:id="rId4"/>
    <p:sldId id="298" r:id="rId5"/>
    <p:sldId id="301" r:id="rId6"/>
    <p:sldId id="294" r:id="rId7"/>
    <p:sldId id="296" r:id="rId8"/>
    <p:sldId id="295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1" clrIdx="3">
    <p:extLst>
      <p:ext uri="{19B8F6BF-5375-455C-9EA6-DF929625EA0E}">
        <p15:presenceInfo xmlns:p15="http://schemas.microsoft.com/office/powerpoint/2012/main" userId="S::gaoning1@oppo.com::6b3c793f-b748-42d6-8055-82420a834a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2260" autoAdjust="0"/>
  </p:normalViewPr>
  <p:slideViewPr>
    <p:cSldViewPr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05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06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59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24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/0740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April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Time-domain A-PPDU for </a:t>
            </a:r>
            <a:br>
              <a:rPr lang="en-US" altLang="zh-CN" dirty="0"/>
            </a:br>
            <a:r>
              <a:rPr lang="en-US" altLang="zh-CN" dirty="0"/>
              <a:t>Collision Reduction and Priority Access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</a:t>
            </a:r>
            <a:r>
              <a:rPr lang="en-US" sz="2000" b="0" dirty="0"/>
              <a:t>04</a:t>
            </a:r>
            <a:r>
              <a:rPr lang="en-GB" sz="2000" b="0" dirty="0"/>
              <a:t>-</a:t>
            </a:r>
            <a:r>
              <a:rPr lang="en-US" sz="2000" b="0" dirty="0"/>
              <a:t>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84625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luochaoming@oppo.com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luliuming@oppo.com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Yapu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liyapu1@oppo.com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291389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v-xinliangxiao@oppo.com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99209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Dong 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v-dong.wei@oppo.com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55858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5610" y="1747441"/>
            <a:ext cx="7772401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Compared with the EHT, the UHR aims at increasing throughput by 25%, reducing MPDU loss by 25% as well as reducing the latency by 25% for the 95th percentile of the latency distribution.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However, collisions will result in a waste of channel, retransmission as well as a large delay or jitter due to the double backoff mechanism, so collision reduction could help UHR with all three goals.</a:t>
            </a:r>
            <a:r>
              <a:rPr lang="en-US" altLang="zh-CN" sz="2000" baseline="30000" dirty="0">
                <a:solidFill>
                  <a:schemeClr val="tx1"/>
                </a:solidFill>
              </a:rPr>
              <a:t> [1,4,5]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aseline="30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Meanwhile, there is a strong demand for priority channel access of  UHR STAs which have low latency traffic.</a:t>
            </a:r>
            <a:r>
              <a:rPr lang="en-US" altLang="zh-CN" sz="2000" baseline="30000" dirty="0">
                <a:solidFill>
                  <a:schemeClr val="tx1"/>
                </a:solidFill>
              </a:rPr>
              <a:t> [2,3]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aseline="30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In this contribution, we intend to introduce a Time-domain A-PPDU to achieve the collision reduction and the priority access at the same time.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2000" b="1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zh-CN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altLang="zh-CN" sz="2800" dirty="0"/>
              <a:t>Proposed: </a:t>
            </a:r>
            <a:r>
              <a:rPr lang="en-US" altLang="zh-CN" sz="2800" dirty="0"/>
              <a:t>Time-domain A-PPDU</a:t>
            </a:r>
            <a:endParaRPr lang="en-GB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B1CE55B-ED3C-430D-BBC9-2695B49D32FC}"/>
              </a:ext>
            </a:extLst>
          </p:cNvPr>
          <p:cNvSpPr txBox="1"/>
          <p:nvPr/>
        </p:nvSpPr>
        <p:spPr>
          <a:xfrm>
            <a:off x="723106" y="1657974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Compared with EDMG A-PPDU,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the proposed Time-domain A-PPDU is a concatenation of </a:t>
            </a:r>
            <a:r>
              <a:rPr lang="en-US" altLang="zh-CN" sz="1800" b="1" dirty="0">
                <a:solidFill>
                  <a:schemeClr val="tx1"/>
                </a:solidFill>
              </a:rPr>
              <a:t>two independent and complete PPDUs </a:t>
            </a:r>
            <a:r>
              <a:rPr lang="en-US" altLang="zh-CN" sz="1800" dirty="0">
                <a:solidFill>
                  <a:schemeClr val="tx1"/>
                </a:solidFill>
              </a:rPr>
              <a:t>shown as bellow.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4B76198-C1BA-41EF-85C5-4DFE77A20E8F}"/>
              </a:ext>
            </a:extLst>
          </p:cNvPr>
          <p:cNvSpPr txBox="1"/>
          <p:nvPr/>
        </p:nvSpPr>
        <p:spPr>
          <a:xfrm>
            <a:off x="685800" y="3715067"/>
            <a:ext cx="78565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format of the First PPDU and the Second PPDU can be </a:t>
            </a:r>
            <a:r>
              <a:rPr lang="en-US" altLang="zh-CN" sz="1600" b="1" dirty="0">
                <a:solidFill>
                  <a:schemeClr val="tx1"/>
                </a:solidFill>
              </a:rPr>
              <a:t>completely different</a:t>
            </a:r>
            <a:r>
              <a:rPr lang="en-US" altLang="zh-CN" sz="1600" dirty="0">
                <a:solidFill>
                  <a:schemeClr val="tx1"/>
                </a:solidFill>
              </a:rPr>
              <a:t>. (e.g. a non-HT duplicate PPDU and a UHR PPDU)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two PPDUs are allowed to carry </a:t>
            </a:r>
            <a:r>
              <a:rPr lang="en-US" altLang="zh-CN" sz="1600" b="1" dirty="0">
                <a:solidFill>
                  <a:schemeClr val="tx1"/>
                </a:solidFill>
              </a:rPr>
              <a:t>distinct</a:t>
            </a:r>
            <a:r>
              <a:rPr lang="en-US" altLang="zh-CN" sz="1600" dirty="0">
                <a:solidFill>
                  <a:schemeClr val="tx1"/>
                </a:solidFill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</a:rPr>
              <a:t>frames and traffics</a:t>
            </a:r>
            <a:r>
              <a:rPr lang="en-US" altLang="zh-CN" sz="1600" dirty="0">
                <a:solidFill>
                  <a:schemeClr val="tx1"/>
                </a:solidFill>
              </a:rPr>
              <a:t>. (e.g. a Data frame and a Control frame)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purpose of the First PPDU is to create a </a:t>
            </a:r>
            <a:r>
              <a:rPr lang="en-US" altLang="zh-CN" sz="1600" b="1" dirty="0">
                <a:solidFill>
                  <a:schemeClr val="tx1"/>
                </a:solidFill>
              </a:rPr>
              <a:t>guard interval </a:t>
            </a:r>
            <a:r>
              <a:rPr lang="en-US" altLang="zh-CN" sz="1600" dirty="0">
                <a:solidFill>
                  <a:schemeClr val="tx1"/>
                </a:solidFill>
              </a:rPr>
              <a:t>to protect the Second PPDU from overlapping with other PPDUs.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length of the First PPDU should be </a:t>
            </a:r>
            <a:r>
              <a:rPr lang="en-US" altLang="zh-CN" sz="1600" b="1" dirty="0">
                <a:solidFill>
                  <a:schemeClr val="tx1"/>
                </a:solidFill>
              </a:rPr>
              <a:t>longer than </a:t>
            </a:r>
            <a:r>
              <a:rPr lang="en-US" altLang="zh-CN" sz="1600" dirty="0">
                <a:solidFill>
                  <a:schemeClr val="tx1"/>
                </a:solidFill>
              </a:rPr>
              <a:t>other PPDUs and could be dynamically adjusted according to the current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available formats of the First PPDU within a BSS should be announced by the AP like EDCA Parameters Set.</a:t>
            </a:r>
            <a:endParaRPr lang="en-US" altLang="zh-CN" sz="1600" b="1" dirty="0">
              <a:solidFill>
                <a:schemeClr val="tx1"/>
              </a:solidFill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79766891-3C1D-44AB-B635-DD4CB7B7F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6890" y="2524884"/>
            <a:ext cx="5570220" cy="112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51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altLang="zh-CN" sz="2800" dirty="0"/>
              <a:t>How to use the </a:t>
            </a:r>
            <a:r>
              <a:rPr lang="en-US" altLang="zh-CN" sz="2800" dirty="0"/>
              <a:t>Time-domain A-PPDU</a:t>
            </a:r>
            <a:endParaRPr lang="en-GB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BE1E84B-CD91-43D1-B67A-8399EB480105}"/>
              </a:ext>
            </a:extLst>
          </p:cNvPr>
          <p:cNvSpPr txBox="1"/>
          <p:nvPr/>
        </p:nvSpPr>
        <p:spPr>
          <a:xfrm>
            <a:off x="685800" y="1561657"/>
            <a:ext cx="7930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A303197-704F-4AF0-8F56-DEDEF8499FAC}"/>
              </a:ext>
            </a:extLst>
          </p:cNvPr>
          <p:cNvSpPr txBox="1"/>
          <p:nvPr/>
        </p:nvSpPr>
        <p:spPr>
          <a:xfrm>
            <a:off x="714348" y="1524964"/>
            <a:ext cx="77517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 UHR STA with low latency traffic (e.g. the STA 1 in the figure below) could contend for the channel by transmitting a Time-domain A-PPDU while following the EDCA rule.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a collision happens, due to the existence of the First PPDU, the Second PPDU is able to present on the medium later than other PPDUs.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Therefore, the TXOP responder (e.g. AP) could detect and receive the Second PPDU successfully which includes a RTS frame and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response a CTS frame to STA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Consequently, the STA 1 win the channel with priority and this collision is avoided.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However, collisions between UHR STAs with LL traffic may still happen and result in double backoff.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42A1E58-E38B-4901-A03B-B068B6BC4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683" y="3717032"/>
            <a:ext cx="6468633" cy="268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74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US" altLang="zh-CN" sz="2800" dirty="0"/>
              <a:t>Analysis</a:t>
            </a:r>
            <a:r>
              <a:rPr lang="en-GB" sz="2800" dirty="0"/>
              <a:t>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8DDA55-1B1C-4CA8-957A-2A87FDBD90BF}"/>
              </a:ext>
            </a:extLst>
          </p:cNvPr>
          <p:cNvSpPr txBox="1"/>
          <p:nvPr/>
        </p:nvSpPr>
        <p:spPr>
          <a:xfrm>
            <a:off x="827584" y="1773209"/>
            <a:ext cx="76306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Advantages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Reduce collision and double backoff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Priority Access for LL UHR STA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Easy for implementation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Limited influence on the fairness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Disadvantages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Extra constant access delay due to the First PPDU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Collision between LL UHR STAs may still happen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Hidden Node Problem </a:t>
            </a:r>
            <a:endParaRPr lang="zh-CN" altLang="en-US" sz="2000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10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8768BE9A-BBC2-4D8B-8CDE-4D1BF2166441}"/>
              </a:ext>
            </a:extLst>
          </p:cNvPr>
          <p:cNvSpPr txBox="1"/>
          <p:nvPr/>
        </p:nvSpPr>
        <p:spPr>
          <a:xfrm>
            <a:off x="606611" y="1680876"/>
            <a:ext cx="793077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 Time-domain A-PPDU is proposed in this contribution to achieve collision reduction as well as priority access at the same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Time-domain A-PPDU is composed of a First PPDU and a Second PPDU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First PPDU is used to create a guard interval to protect the Second PPDU from overlapping with other PPDUs.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Second PPDU is carrying the intended frame.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format or length of the First PPDU can be seen as another kind of EDCA parameter.</a:t>
            </a:r>
          </a:p>
        </p:txBody>
      </p:sp>
    </p:spTree>
    <p:extLst>
      <p:ext uri="{BB962C8B-B14F-4D97-AF65-F5344CB8AC3E}">
        <p14:creationId xmlns:p14="http://schemas.microsoft.com/office/powerpoint/2010/main" val="5481073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66071" y="1628800"/>
            <a:ext cx="806742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[1] 11-22-1519-00-0uhr-requirements-of-low-latency-in-uhr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[2] 11-23-1065-00-0uhr-low-latency-channel-access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[3] 11-23-2126-00-00bn-low-latency-channel-access-follow-up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[4] 11-24-0284-01-00bn-low-latency-low-collision-low-power-uhr-medium-access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[5] 11-24-0031-00-00bn-deterministic-backoff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97866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US" altLang="zh-CN" sz="2800" dirty="0"/>
              <a:t>Appendix</a:t>
            </a:r>
            <a:r>
              <a:rPr lang="en-GB" altLang="zh-CN" sz="2800" dirty="0"/>
              <a:t>: EDMG</a:t>
            </a:r>
            <a:r>
              <a:rPr lang="en-US" altLang="zh-CN" sz="2800" dirty="0"/>
              <a:t> A-PPDU</a:t>
            </a:r>
            <a:endParaRPr lang="en-GB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B1CE55B-ED3C-430D-BBC9-2695B49D32FC}"/>
              </a:ext>
            </a:extLst>
          </p:cNvPr>
          <p:cNvSpPr txBox="1"/>
          <p:nvPr/>
        </p:nvSpPr>
        <p:spPr>
          <a:xfrm>
            <a:off x="685800" y="1561657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The EDMG A-PPDU defined in 11ay is a concatenation of EDMG PPDUs shown as bellow.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4B76198-C1BA-41EF-85C5-4DFE77A20E8F}"/>
              </a:ext>
            </a:extLst>
          </p:cNvPr>
          <p:cNvSpPr txBox="1"/>
          <p:nvPr/>
        </p:nvSpPr>
        <p:spPr>
          <a:xfrm>
            <a:off x="726316" y="4581128"/>
            <a:ext cx="7856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first PPDU of an EDMG A-PPDU includes L-STF, L-CEF, L-Header, EDMG-Header-A, EDMG-STF, EDMG-CEF, and Data fields, and </a:t>
            </a:r>
            <a:r>
              <a:rPr lang="en-US" altLang="zh-CN" sz="1800" b="1" dirty="0">
                <a:solidFill>
                  <a:schemeClr val="tx1"/>
                </a:solidFill>
              </a:rPr>
              <a:t>each subsequent PPDU includes EDMG-Header-A and Data fields only</a:t>
            </a:r>
            <a:r>
              <a:rPr lang="en-US" altLang="zh-CN" sz="18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AD056364-804E-4523-83ED-8E7D6CBEA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597273"/>
            <a:ext cx="6192688" cy="143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35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11715</TotalTime>
  <Words>861</Words>
  <Application>Microsoft Office PowerPoint</Application>
  <PresentationFormat>全屏显示(4:3)</PresentationFormat>
  <Paragraphs>130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Office Theme</vt:lpstr>
      <vt:lpstr>Time-domain A-PPDU for  Collision Reduction and Priority Access </vt:lpstr>
      <vt:lpstr>Introduction</vt:lpstr>
      <vt:lpstr>Proposed: Time-domain A-PPDU</vt:lpstr>
      <vt:lpstr>How to use the Time-domain A-PPDU</vt:lpstr>
      <vt:lpstr>Analysis  </vt:lpstr>
      <vt:lpstr>Summary</vt:lpstr>
      <vt:lpstr>Reference</vt:lpstr>
      <vt:lpstr>Appendix: EDMG A-PPDU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2419</cp:revision>
  <cp:lastPrinted>1601-01-01T00:00:00Z</cp:lastPrinted>
  <dcterms:created xsi:type="dcterms:W3CDTF">2021-04-06T17:23:10Z</dcterms:created>
  <dcterms:modified xsi:type="dcterms:W3CDTF">2024-05-09T08:32:27Z</dcterms:modified>
</cp:coreProperties>
</file>