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8" r:id="rId3"/>
    <p:sldId id="299" r:id="rId4"/>
    <p:sldId id="298" r:id="rId5"/>
    <p:sldId id="301" r:id="rId6"/>
    <p:sldId id="294" r:id="rId7"/>
    <p:sldId id="296" r:id="rId8"/>
    <p:sldId id="295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ooper" initials="JC" lastIdx="63" clrIdx="0">
    <p:extLst>
      <p:ext uri="{19B8F6BF-5375-455C-9EA6-DF929625EA0E}">
        <p15:presenceInfo xmlns:p15="http://schemas.microsoft.com/office/powerpoint/2012/main" userId="S::jcooper@qipworks.com::c6216b84-9c14-4d8c-b3ee-c6ee19a919f2" providerId="AD"/>
      </p:ext>
    </p:extLst>
  </p:cmAuthor>
  <p:cmAuthor id="2" name="Chris Beg" initials="CB" lastIdx="16" clrIdx="1">
    <p:extLst>
      <p:ext uri="{19B8F6BF-5375-455C-9EA6-DF929625EA0E}">
        <p15:presenceInfo xmlns:p15="http://schemas.microsoft.com/office/powerpoint/2012/main" userId="S-1-5-21-4065907471-556700853-1459077334-1232" providerId="AD"/>
      </p:ext>
    </p:extLst>
  </p:cmAuthor>
  <p:cmAuthor id="3" name="高宁(Gao Ning)" initials="高宁(GN)" lastIdx="1" clrIdx="2">
    <p:extLst>
      <p:ext uri="{19B8F6BF-5375-455C-9EA6-DF929625EA0E}">
        <p15:presenceInfo xmlns:p15="http://schemas.microsoft.com/office/powerpoint/2012/main" userId="高宁(Gao Ning)" providerId="None"/>
      </p:ext>
    </p:extLst>
  </p:cmAuthor>
  <p:cmAuthor id="4" name="高宁(Ning Gao)" initials="高宁(Ning" lastIdx="11" clrIdx="3">
    <p:extLst>
      <p:ext uri="{19B8F6BF-5375-455C-9EA6-DF929625EA0E}">
        <p15:presenceInfo xmlns:p15="http://schemas.microsoft.com/office/powerpoint/2012/main" userId="S::gaoning1@oppo.com::6b3c793f-b748-42d6-8055-82420a834a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2260" autoAdjust="0"/>
  </p:normalViewPr>
  <p:slideViewPr>
    <p:cSldViewPr>
      <p:cViewPr varScale="1">
        <p:scale>
          <a:sx n="99" d="100"/>
          <a:sy n="99" d="100"/>
        </p:scale>
        <p:origin x="797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78" y="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57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05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18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06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59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24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5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/0740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56381" y="350838"/>
            <a:ext cx="2303451" cy="273050"/>
          </a:xfrm>
        </p:spPr>
        <p:txBody>
          <a:bodyPr/>
          <a:lstStyle/>
          <a:p>
            <a:r>
              <a:rPr lang="en-US" altLang="zh-CN" dirty="0"/>
              <a:t>April</a:t>
            </a:r>
            <a:r>
              <a:rPr lang="en-US" dirty="0"/>
              <a:t>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Ning Gao (OPPO)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568952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Time-domain A-PPDU for </a:t>
            </a:r>
            <a:br>
              <a:rPr lang="en-US" altLang="zh-CN" dirty="0"/>
            </a:br>
            <a:r>
              <a:rPr lang="en-US" altLang="zh-CN" dirty="0"/>
              <a:t>Collision Reduction and Priority Access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447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</a:t>
            </a:r>
            <a:r>
              <a:rPr lang="en-US" sz="2000" b="0" dirty="0"/>
              <a:t>04</a:t>
            </a:r>
            <a:r>
              <a:rPr lang="en-GB" sz="2000" b="0" dirty="0"/>
              <a:t>-</a:t>
            </a:r>
            <a:r>
              <a:rPr lang="en-US" sz="2000" b="0" dirty="0"/>
              <a:t>25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32135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9D01740D-B826-401A-82E4-8EDCFAB62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384625"/>
              </p:ext>
            </p:extLst>
          </p:nvPr>
        </p:nvGraphicFramePr>
        <p:xfrm>
          <a:off x="799306" y="3098247"/>
          <a:ext cx="7620000" cy="20908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24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Name </a:t>
                      </a:r>
                      <a:endParaRPr kumimoji="0" lang="zh-CN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Ning Gao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OPPO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gaoning1@oppo.com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Chaoming Luo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luochaoming@oppo.com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Liuming Lu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luliuming@oppo.com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Yapu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liyapu1@oppo.com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291389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Liangxiao Xin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v-xinliangxiao@oppo.com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099209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Dong 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v-dong.wei@oppo.com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55858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834791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Introduction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695610" y="1747441"/>
            <a:ext cx="7772401" cy="511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Compared with the EHT, the UHR aims at increasing throughput by 25%, reducing MPDU loss by 25% as well as reducing the latency by 25% for the 95th percentile of the latency distribution.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However, collisions will result in a waste of channel, retransmission as well as a large delay or jitter due to the double backoff mechanism, so collision reduction could help UHR with all three goals.</a:t>
            </a:r>
            <a:r>
              <a:rPr lang="en-US" altLang="zh-CN" sz="2000" baseline="30000" dirty="0">
                <a:solidFill>
                  <a:schemeClr val="tx1"/>
                </a:solidFill>
              </a:rPr>
              <a:t> [1,4,5]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baseline="30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Meanwhile, there is a strong demand for priority channel access of  UHR STAs which have low latency traffic.</a:t>
            </a:r>
            <a:r>
              <a:rPr lang="en-US" altLang="zh-CN" sz="2000" baseline="30000" dirty="0">
                <a:solidFill>
                  <a:schemeClr val="tx1"/>
                </a:solidFill>
              </a:rPr>
              <a:t> [2,3]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baseline="30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chemeClr val="tx1"/>
                </a:solidFill>
              </a:rPr>
              <a:t>In this contribution, we intend to introduce a Time-domain A-PPDU to achieve the collision reduction and the priority access at the same time.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altLang="zh-CN" sz="2000" b="1" dirty="0">
              <a:solidFill>
                <a:schemeClr val="tx1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zh-CN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668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altLang="zh-CN" sz="2800" dirty="0"/>
              <a:t>Proposed: </a:t>
            </a:r>
            <a:r>
              <a:rPr lang="en-US" altLang="zh-CN" sz="2800" dirty="0"/>
              <a:t>Time-domain A-PPDU</a:t>
            </a:r>
            <a:endParaRPr lang="en-GB" sz="28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B1CE55B-ED3C-430D-BBC9-2695B49D32FC}"/>
              </a:ext>
            </a:extLst>
          </p:cNvPr>
          <p:cNvSpPr txBox="1"/>
          <p:nvPr/>
        </p:nvSpPr>
        <p:spPr>
          <a:xfrm>
            <a:off x="723106" y="1657974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Compared with EDMG A-PPDU,</a:t>
            </a:r>
            <a:r>
              <a:rPr lang="zh-CN" altLang="en-US" sz="1800" dirty="0">
                <a:solidFill>
                  <a:schemeClr val="tx1"/>
                </a:solidFill>
              </a:rPr>
              <a:t> </a:t>
            </a:r>
            <a:r>
              <a:rPr lang="en-US" altLang="zh-CN" sz="1800" dirty="0">
                <a:solidFill>
                  <a:schemeClr val="tx1"/>
                </a:solidFill>
              </a:rPr>
              <a:t>the proposed Time-domain A-PPDU is a concatenation of </a:t>
            </a:r>
            <a:r>
              <a:rPr lang="en-US" altLang="zh-CN" sz="1800" b="1" dirty="0">
                <a:solidFill>
                  <a:schemeClr val="tx1"/>
                </a:solidFill>
              </a:rPr>
              <a:t>two independent and complete PPDUs </a:t>
            </a:r>
            <a:r>
              <a:rPr lang="en-US" altLang="zh-CN" sz="1800" dirty="0">
                <a:solidFill>
                  <a:schemeClr val="tx1"/>
                </a:solidFill>
              </a:rPr>
              <a:t>shown as bellow.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4B76198-C1BA-41EF-85C5-4DFE77A20E8F}"/>
              </a:ext>
            </a:extLst>
          </p:cNvPr>
          <p:cNvSpPr txBox="1"/>
          <p:nvPr/>
        </p:nvSpPr>
        <p:spPr>
          <a:xfrm>
            <a:off x="685800" y="3715067"/>
            <a:ext cx="78565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format of the First PPDU and the Second PPDU can be </a:t>
            </a:r>
            <a:r>
              <a:rPr lang="en-US" altLang="zh-CN" sz="1600" b="1" dirty="0">
                <a:solidFill>
                  <a:schemeClr val="tx1"/>
                </a:solidFill>
              </a:rPr>
              <a:t>completely different</a:t>
            </a:r>
            <a:r>
              <a:rPr lang="en-US" altLang="zh-CN" sz="1600" dirty="0">
                <a:solidFill>
                  <a:schemeClr val="tx1"/>
                </a:solidFill>
              </a:rPr>
              <a:t>. (e.g. a non-HT duplicate PPDU and a UHR PPDU)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two PPDUs are allowed to carry </a:t>
            </a:r>
            <a:r>
              <a:rPr lang="en-US" altLang="zh-CN" sz="1600" b="1" dirty="0">
                <a:solidFill>
                  <a:schemeClr val="tx1"/>
                </a:solidFill>
              </a:rPr>
              <a:t>distinct</a:t>
            </a:r>
            <a:r>
              <a:rPr lang="en-US" altLang="zh-CN" sz="1600" dirty="0">
                <a:solidFill>
                  <a:schemeClr val="tx1"/>
                </a:solidFill>
              </a:rPr>
              <a:t> </a:t>
            </a:r>
            <a:r>
              <a:rPr lang="en-US" altLang="zh-CN" sz="1600" b="1" dirty="0">
                <a:solidFill>
                  <a:schemeClr val="tx1"/>
                </a:solidFill>
              </a:rPr>
              <a:t>frames and traffics</a:t>
            </a:r>
            <a:r>
              <a:rPr lang="en-US" altLang="zh-CN" sz="1600" dirty="0">
                <a:solidFill>
                  <a:schemeClr val="tx1"/>
                </a:solidFill>
              </a:rPr>
              <a:t>. (e.g. a Data frame and a Control frame)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purpose of the First PPDU is to create a </a:t>
            </a:r>
            <a:r>
              <a:rPr lang="en-US" altLang="zh-CN" sz="1600" b="1" dirty="0">
                <a:solidFill>
                  <a:schemeClr val="tx1"/>
                </a:solidFill>
              </a:rPr>
              <a:t>guard interval </a:t>
            </a:r>
            <a:r>
              <a:rPr lang="en-US" altLang="zh-CN" sz="1600" dirty="0">
                <a:solidFill>
                  <a:schemeClr val="tx1"/>
                </a:solidFill>
              </a:rPr>
              <a:t>to protect the Second PPDU from overlapping with other PPDUs.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length of the First PPDU should be </a:t>
            </a:r>
            <a:r>
              <a:rPr lang="en-US" altLang="zh-CN" sz="1600" b="1" dirty="0">
                <a:solidFill>
                  <a:schemeClr val="tx1"/>
                </a:solidFill>
              </a:rPr>
              <a:t>longer than </a:t>
            </a:r>
            <a:r>
              <a:rPr lang="en-US" altLang="zh-CN" sz="1600" dirty="0">
                <a:solidFill>
                  <a:schemeClr val="tx1"/>
                </a:solidFill>
              </a:rPr>
              <a:t>other PPDUs and could be dynamically adjusted according to the current network.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available formats of the First PPDU within a BSS should be announced by the AP like EDCA Parameters Set.</a:t>
            </a:r>
            <a:endParaRPr lang="en-US" altLang="zh-CN" sz="1600" b="1" dirty="0">
              <a:solidFill>
                <a:schemeClr val="tx1"/>
              </a:solidFill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79766891-3C1D-44AB-B635-DD4CB7B7FE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6890" y="2524884"/>
            <a:ext cx="5570220" cy="112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251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altLang="zh-CN" sz="2800" dirty="0"/>
              <a:t>How to use the </a:t>
            </a:r>
            <a:r>
              <a:rPr lang="en-US" altLang="zh-CN" sz="2800" dirty="0"/>
              <a:t>Time-domain A-PPDU</a:t>
            </a:r>
            <a:endParaRPr lang="en-GB" sz="28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BE1E84B-CD91-43D1-B67A-8399EB480105}"/>
              </a:ext>
            </a:extLst>
          </p:cNvPr>
          <p:cNvSpPr txBox="1"/>
          <p:nvPr/>
        </p:nvSpPr>
        <p:spPr>
          <a:xfrm>
            <a:off x="685800" y="1561657"/>
            <a:ext cx="7930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chemeClr val="tx1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A303197-704F-4AF0-8F56-DEDEF8499FAC}"/>
              </a:ext>
            </a:extLst>
          </p:cNvPr>
          <p:cNvSpPr txBox="1"/>
          <p:nvPr/>
        </p:nvSpPr>
        <p:spPr>
          <a:xfrm>
            <a:off x="714348" y="1524964"/>
            <a:ext cx="77517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A UHR STA with low latency traffic (e.g. the STA 1 in the figure below) could contend for the channel by transmitting a Time-domain A-PPDU while following the EDCA rule.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If a collision happens, due to the existence of the First PPDU, the Second PPDU is able to present on the medium later than other PPDUs.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Therefore, the TXOP responder (e.g. AP) could detect and receive the Second PPDU successfully which includes a RTS frame and</a:t>
            </a:r>
            <a:r>
              <a:rPr lang="zh-CN" altLang="en-US" sz="1600" dirty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response a CTS frame to STA 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Consequently, the STA 1 win the channel with priority and this collision is avoided.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However, collisions between UHR STAs with LL traffic may still happen and result in double backoff.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42A1E58-E38B-4901-A03B-B068B6BC4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683" y="3717032"/>
            <a:ext cx="6468633" cy="268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74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US" altLang="zh-CN" sz="2800" dirty="0"/>
              <a:t>Analysis</a:t>
            </a:r>
            <a:r>
              <a:rPr lang="en-GB" sz="2800" dirty="0"/>
              <a:t> 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18DDA55-1B1C-4CA8-957A-2A87FDBD90BF}"/>
              </a:ext>
            </a:extLst>
          </p:cNvPr>
          <p:cNvSpPr txBox="1"/>
          <p:nvPr/>
        </p:nvSpPr>
        <p:spPr>
          <a:xfrm>
            <a:off x="827584" y="1773209"/>
            <a:ext cx="76306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2000" b="1" dirty="0">
                <a:solidFill>
                  <a:schemeClr val="tx1"/>
                </a:solidFill>
              </a:rPr>
              <a:t>Advantages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Reduce collision and double backoff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Priority Access for LL UHR STA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Easy for implementation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Limited influence on the fairness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2000" b="1" dirty="0">
                <a:solidFill>
                  <a:schemeClr val="tx1"/>
                </a:solidFill>
              </a:rPr>
              <a:t>Disadvantages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Extra constant access delay due to the First PPDU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Collision between LL UHR STAs may still happen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Hidden Node Problem </a:t>
            </a:r>
            <a:endParaRPr lang="zh-CN" altLang="en-US" sz="2000" dirty="0">
              <a:solidFill>
                <a:schemeClr val="tx1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108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Summary</a:t>
            </a:r>
          </a:p>
        </p:txBody>
      </p:sp>
      <p:sp>
        <p:nvSpPr>
          <p:cNvPr id="9" name="文本框 9">
            <a:extLst>
              <a:ext uri="{FF2B5EF4-FFF2-40B4-BE49-F238E27FC236}">
                <a16:creationId xmlns:a16="http://schemas.microsoft.com/office/drawing/2014/main" id="{8768BE9A-BBC2-4D8B-8CDE-4D1BF2166441}"/>
              </a:ext>
            </a:extLst>
          </p:cNvPr>
          <p:cNvSpPr txBox="1"/>
          <p:nvPr/>
        </p:nvSpPr>
        <p:spPr>
          <a:xfrm>
            <a:off x="606611" y="1680876"/>
            <a:ext cx="793077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A Time-domain A-PPDU is proposed in this contribution to achieve collision reduction as well as priority access at the same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Time-domain A-PPDU is composed of a First PPDU and a Second PPDU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The First PPDU is used to create a guard interval to protect the Second PPDU from overlapping with other PPDUs.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The Second PPDU is carrying the intended frame.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format or length of the First PPDU can be seen as another kind of EDCA parameter.</a:t>
            </a:r>
          </a:p>
        </p:txBody>
      </p:sp>
    </p:spTree>
    <p:extLst>
      <p:ext uri="{BB962C8B-B14F-4D97-AF65-F5344CB8AC3E}">
        <p14:creationId xmlns:p14="http://schemas.microsoft.com/office/powerpoint/2010/main" val="5481073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272" y="1628800"/>
            <a:ext cx="7973066" cy="4208463"/>
          </a:xfrm>
          <a:ln/>
        </p:spPr>
        <p:txBody>
          <a:bodyPr/>
          <a:lstStyle/>
          <a:p>
            <a:pPr lvl="1" indent="-342900">
              <a:buFont typeface="Times New Roman" panose="02020603050405020304" pitchFamily="18" charset="0"/>
              <a:buChar char="‑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153AF4-F0E0-488F-BFE4-4AB988B80164}"/>
              </a:ext>
            </a:extLst>
          </p:cNvPr>
          <p:cNvSpPr txBox="1"/>
          <p:nvPr/>
        </p:nvSpPr>
        <p:spPr>
          <a:xfrm>
            <a:off x="666071" y="1628800"/>
            <a:ext cx="806742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[1] 11-22-1519-00-0uhr-requirements-of-low-latency-in-uhr</a:t>
            </a:r>
          </a:p>
          <a:p>
            <a:r>
              <a:rPr lang="en-US" altLang="zh-CN" sz="2000" dirty="0">
                <a:solidFill>
                  <a:schemeClr val="tx1"/>
                </a:solidFill>
              </a:rPr>
              <a:t>[2] 11-23-1065-00-0uhr-low-latency-channel-access</a:t>
            </a:r>
          </a:p>
          <a:p>
            <a:r>
              <a:rPr lang="en-US" altLang="zh-CN" sz="2000" dirty="0">
                <a:solidFill>
                  <a:schemeClr val="tx1"/>
                </a:solidFill>
              </a:rPr>
              <a:t>[3] 11-23-2126-00-00bn-low-latency-channel-access-follow-up</a:t>
            </a:r>
          </a:p>
          <a:p>
            <a:r>
              <a:rPr lang="en-US" altLang="zh-CN" sz="2000" dirty="0">
                <a:solidFill>
                  <a:schemeClr val="tx1"/>
                </a:solidFill>
              </a:rPr>
              <a:t>[4] 11-24-0284-01-00bn-low-latency-low-collision-low-power-uhr-medium-access</a:t>
            </a:r>
          </a:p>
          <a:p>
            <a:r>
              <a:rPr lang="en-US" altLang="zh-CN" sz="2000" dirty="0">
                <a:solidFill>
                  <a:schemeClr val="tx1"/>
                </a:solidFill>
              </a:rPr>
              <a:t>[5] 11-24-0031-00-00bn-deterministic-backoff</a:t>
            </a:r>
            <a:endParaRPr lang="en-US" altLang="zh-CN" sz="2000" b="1" dirty="0">
              <a:solidFill>
                <a:schemeClr val="tx1"/>
              </a:solidFill>
            </a:endParaRPr>
          </a:p>
          <a:p>
            <a:pPr marL="64800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05100" lvl="1" indent="0"/>
            <a:endParaRPr lang="en-US" altLang="zh-CN" sz="2000" dirty="0">
              <a:solidFill>
                <a:schemeClr val="tx1"/>
              </a:solidFill>
            </a:endParaRPr>
          </a:p>
          <a:p>
            <a:pPr marL="648000" lvl="1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97866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US" altLang="zh-CN" sz="2800" dirty="0"/>
              <a:t>Appendix</a:t>
            </a:r>
            <a:r>
              <a:rPr lang="en-GB" altLang="zh-CN" sz="2800" dirty="0"/>
              <a:t>: EDMG</a:t>
            </a:r>
            <a:r>
              <a:rPr lang="en-US" altLang="zh-CN" sz="2800" dirty="0"/>
              <a:t> A-PPDU</a:t>
            </a:r>
            <a:endParaRPr lang="en-GB" sz="28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B1CE55B-ED3C-430D-BBC9-2695B49D32FC}"/>
              </a:ext>
            </a:extLst>
          </p:cNvPr>
          <p:cNvSpPr txBox="1"/>
          <p:nvPr/>
        </p:nvSpPr>
        <p:spPr>
          <a:xfrm>
            <a:off x="685800" y="1561657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The EDMG A-PPDU defined in 11ay is a concatenation of EDMG PPDUs shown as bellow.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4B76198-C1BA-41EF-85C5-4DFE77A20E8F}"/>
              </a:ext>
            </a:extLst>
          </p:cNvPr>
          <p:cNvSpPr txBox="1"/>
          <p:nvPr/>
        </p:nvSpPr>
        <p:spPr>
          <a:xfrm>
            <a:off x="726316" y="4581128"/>
            <a:ext cx="7856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The first PPDU of an EDMG A-PPDU includes L-STF, L-CEF, L-Header, EDMG-Header-A, EDMG-STF, EDMG-CEF, and Data fields, and </a:t>
            </a:r>
            <a:r>
              <a:rPr lang="en-US" altLang="zh-CN" sz="1800" b="1" dirty="0">
                <a:solidFill>
                  <a:schemeClr val="tx1"/>
                </a:solidFill>
              </a:rPr>
              <a:t>each subsequent PPDU includes EDMG-Header-A and Data fields only</a:t>
            </a:r>
            <a:r>
              <a:rPr lang="en-US" altLang="zh-CN" sz="18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AD056364-804E-4523-83ED-8E7D6CBEA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597273"/>
            <a:ext cx="6192688" cy="143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635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11715</TotalTime>
  <Words>861</Words>
  <Application>Microsoft Office PowerPoint</Application>
  <PresentationFormat>全屏显示(4:3)</PresentationFormat>
  <Paragraphs>130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Office Theme</vt:lpstr>
      <vt:lpstr>Time-domain A-PPDU for  Collision Reduction and Priority Access </vt:lpstr>
      <vt:lpstr>Introduction</vt:lpstr>
      <vt:lpstr>Proposed: Time-domain A-PPDU</vt:lpstr>
      <vt:lpstr>How to use the Time-domain A-PPDU</vt:lpstr>
      <vt:lpstr>Analysis  </vt:lpstr>
      <vt:lpstr>Summary</vt:lpstr>
      <vt:lpstr>Reference</vt:lpstr>
      <vt:lpstr>Appendix: EDMG A-PPDU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Sub-7 PHY Long Training Field Selection</dc:title>
  <dc:creator>Chris Beg</dc:creator>
  <cp:lastModifiedBy>高宁(Ning Gao)</cp:lastModifiedBy>
  <cp:revision>2419</cp:revision>
  <cp:lastPrinted>1601-01-01T00:00:00Z</cp:lastPrinted>
  <dcterms:created xsi:type="dcterms:W3CDTF">2021-04-06T17:23:10Z</dcterms:created>
  <dcterms:modified xsi:type="dcterms:W3CDTF">2024-05-09T08:32:27Z</dcterms:modified>
</cp:coreProperties>
</file>