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8" r:id="rId10"/>
    <p:sldId id="19316" r:id="rId11"/>
    <p:sldId id="4521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72AF8-A379-4628-A975-7CEB8F9ECED9}" v="2" dt="2024-04-26T12:36:21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802.11-24/0717r0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May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#124 (June) planning</a:t>
            </a:r>
          </a:p>
          <a:p>
            <a:r>
              <a:rPr lang="en-US" dirty="0"/>
              <a:t>Recent actions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B-84FB-8651-A9B2-595CF981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#124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26E-C905-3F78-5F9F-C03B9D98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Six Rapporteur’s and one Ad Hoc meetings are scheduled before BRAN #124</a:t>
            </a:r>
          </a:p>
          <a:p>
            <a:pPr lvl="1"/>
            <a:r>
              <a:rPr lang="en-US" sz="1600" dirty="0"/>
              <a:t>April 22, 23, </a:t>
            </a:r>
            <a:r>
              <a:rPr lang="en-US" sz="1600" dirty="0">
                <a:solidFill>
                  <a:srgbClr val="FF0000"/>
                </a:solidFill>
              </a:rPr>
              <a:t>24*, 25*</a:t>
            </a:r>
            <a:r>
              <a:rPr lang="en-US" sz="1600" dirty="0"/>
              <a:t>, May 21 and 24 Rapporteur’s Meetings </a:t>
            </a:r>
          </a:p>
          <a:p>
            <a:pPr lvl="1"/>
            <a:r>
              <a:rPr lang="en-US" sz="1600" dirty="0"/>
              <a:t>May 23 Ad Hoc Meeting</a:t>
            </a:r>
          </a:p>
          <a:p>
            <a:r>
              <a:rPr lang="en-US" sz="2000" dirty="0"/>
              <a:t>A group of companies including Bluetooth SIG will make proposals for LBT channel access mechanism(s) for consideration</a:t>
            </a:r>
          </a:p>
          <a:p>
            <a:r>
              <a:rPr lang="en-US" sz="2000" dirty="0"/>
              <a:t>The plan is to have draft text ready for the June BRAN meeting for channel access provisions</a:t>
            </a:r>
          </a:p>
          <a:p>
            <a:pPr lvl="1"/>
            <a:r>
              <a:rPr lang="en-US" sz="1600" dirty="0"/>
              <a:t>No square brackets!</a:t>
            </a:r>
          </a:p>
          <a:p>
            <a:r>
              <a:rPr lang="en-US" sz="2000" dirty="0"/>
              <a:t>Additional work needs to be done before it is ready to begin the formal approval process</a:t>
            </a:r>
          </a:p>
          <a:p>
            <a:pPr lvl="1"/>
            <a:r>
              <a:rPr lang="en-US" sz="1600" dirty="0"/>
              <a:t>EDT levels, LBT exceptions for low duty cycle operation, Occupied Bandwidth, In-band emissions, Out-of-band emissions, and Short Control Signaling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EFC7-1D66-957B-83BF-8A9A4DAF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C85C-6B18-C108-FF24-F3BE9EB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0E9-D5E1-D04C-8E42-ED232C26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F0156-8CAF-78E2-4334-0156B36788F0}"/>
              </a:ext>
            </a:extLst>
          </p:cNvPr>
          <p:cNvSpPr txBox="1"/>
          <p:nvPr/>
        </p:nvSpPr>
        <p:spPr>
          <a:xfrm>
            <a:off x="2639616" y="617220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*Cancelled – no discussion topics</a:t>
            </a:r>
          </a:p>
        </p:txBody>
      </p:sp>
    </p:spTree>
    <p:extLst>
      <p:ext uri="{BB962C8B-B14F-4D97-AF65-F5344CB8AC3E}">
        <p14:creationId xmlns:p14="http://schemas.microsoft.com/office/powerpoint/2010/main" val="112583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Bluetooth SIG meeting April 2024 meeting with the FCC</a:t>
            </a:r>
          </a:p>
          <a:p>
            <a:pPr lvl="1"/>
            <a:r>
              <a:rPr lang="en-US" dirty="0"/>
              <a:t>OET Chief suggested we file a Petition for Rulemaking in June</a:t>
            </a:r>
          </a:p>
          <a:p>
            <a:pPr lvl="1"/>
            <a:r>
              <a:rPr lang="en-US" dirty="0"/>
              <a:t>Commissioners very supportive of Bluetooth in 6 GHz</a:t>
            </a:r>
          </a:p>
          <a:p>
            <a:r>
              <a:rPr lang="en-US" dirty="0"/>
              <a:t>Draft text for EN 303 687 in final review</a:t>
            </a:r>
          </a:p>
          <a:p>
            <a:pPr lvl="1"/>
            <a:r>
              <a:rPr lang="en-US" dirty="0"/>
              <a:t>Timing parameters must be approved by the group prior to ETSI BRAN adoption</a:t>
            </a:r>
          </a:p>
          <a:p>
            <a:pPr lvl="1"/>
            <a:r>
              <a:rPr lang="en-US" dirty="0"/>
              <a:t>Anticipate it will be added to the draft in June, approved in September</a:t>
            </a:r>
          </a:p>
          <a:p>
            <a:r>
              <a:rPr lang="en-US" dirty="0"/>
              <a:t>Industry coalition (6NB) being formed to drive regulatory acceptance</a:t>
            </a:r>
          </a:p>
          <a:p>
            <a:pPr lvl="1"/>
            <a:r>
              <a:rPr lang="en-US" dirty="0"/>
              <a:t>Similar to the Wi-Fi industry 6USC</a:t>
            </a:r>
          </a:p>
          <a:p>
            <a:pPr lvl="1"/>
            <a:r>
              <a:rPr lang="en-US" dirty="0"/>
              <a:t>Expenses not anticipated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628800"/>
            <a:ext cx="103632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Submitting a Petition for Rulemaking to the FCC for narrowband operation inclusion in the 6 GHz rules in June</a:t>
            </a:r>
          </a:p>
          <a:p>
            <a:r>
              <a:rPr lang="en-US" dirty="0"/>
              <a:t>Participating in and contributing to the ETSI BRAN development of narrowband rules in 6 GHz (EN 303 687)</a:t>
            </a:r>
          </a:p>
          <a:p>
            <a:pPr lvl="1"/>
            <a:r>
              <a:rPr lang="en-US" dirty="0"/>
              <a:t>Four online Rapporteur’s meetings and one ad hoc meeting* prior to BRAN #124</a:t>
            </a:r>
          </a:p>
          <a:p>
            <a:pPr lvl="1"/>
            <a:r>
              <a:rPr lang="en-US" dirty="0"/>
              <a:t>ETSI BRAN #124 June 2024, #125 in September, #126 in October, #127 in December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EU: EN 300 440-1 (non-specific SRD for radio communication) must be updated due to lack of recent traction on WI created Jan-2019, otherwise may be heading towards deprecation </a:t>
            </a:r>
          </a:p>
          <a:p>
            <a:pPr lvl="1"/>
            <a:r>
              <a:rPr lang="en-US" dirty="0"/>
              <a:t>China: Bluetooth type-approval requirements discussion with MIIT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C7D7E6-50F6-1FAF-B73A-6FDE9F2FB418}"/>
              </a:ext>
            </a:extLst>
          </p:cNvPr>
          <p:cNvSpPr txBox="1"/>
          <p:nvPr/>
        </p:nvSpPr>
        <p:spPr>
          <a:xfrm>
            <a:off x="2783632" y="6237312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*Rapporteur’s meetings are working sessions; decisions can be taken at ad hoc meetings.</a:t>
            </a:r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75320</TotalTime>
  <Words>916</Words>
  <Application>Microsoft Office PowerPoint</Application>
  <PresentationFormat>Widescreen</PresentationFormat>
  <Paragraphs>107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Bluetooth SIG May 2024 Update</vt:lpstr>
      <vt:lpstr>Abstract</vt:lpstr>
      <vt:lpstr>Agenda</vt:lpstr>
      <vt:lpstr>Bluetooth Sharing Goals</vt:lpstr>
      <vt:lpstr>The Overall Bluetooth SIG Plan</vt:lpstr>
      <vt:lpstr>ETSI BRAN #124 Planning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1291</cp:revision>
  <cp:lastPrinted>1998-02-10T13:28:06Z</cp:lastPrinted>
  <dcterms:created xsi:type="dcterms:W3CDTF">2004-12-02T14:01:45Z</dcterms:created>
  <dcterms:modified xsi:type="dcterms:W3CDTF">2024-05-05T11:21:17Z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