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530" r:id="rId3"/>
    <p:sldId id="1072" r:id="rId4"/>
    <p:sldId id="563" r:id="rId5"/>
    <p:sldId id="649" r:id="rId6"/>
    <p:sldId id="2451" r:id="rId7"/>
    <p:sldId id="2435" r:id="rId8"/>
    <p:sldId id="1178" r:id="rId9"/>
    <p:sldId id="653" r:id="rId10"/>
    <p:sldId id="2457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15" autoAdjust="0"/>
    <p:restoredTop sz="95218" autoAdjust="0"/>
  </p:normalViewPr>
  <p:slideViewPr>
    <p:cSldViewPr>
      <p:cViewPr varScale="1">
        <p:scale>
          <a:sx n="106" d="100"/>
          <a:sy n="106" d="100"/>
        </p:scale>
        <p:origin x="77" y="19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2196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2136" y="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802.11-24/0713r1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802.11-24/0713r1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802.11-24/0713r1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802.11-24/0713r1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802.11-24/0713r1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May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5810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86452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802.11-24/0713r1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4/11-24-0859-01-000m-p802-11revm-revision-par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905-01-0000-liaison-to-ietf-regarding-rfc-8110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0/ec-20-0203-00-ACSD-p802-11bf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May 2024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2024-05-17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1905657"/>
              </p:ext>
            </p:extLst>
          </p:nvPr>
        </p:nvGraphicFramePr>
        <p:xfrm>
          <a:off x="1006475" y="2441575"/>
          <a:ext cx="9645650" cy="265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Document" r:id="rId4" imgW="10459112" imgH="2879287" progId="Word.Document.8">
                  <p:embed/>
                </p:oleObj>
              </mc:Choice>
              <mc:Fallback>
                <p:oleObj name="Document" r:id="rId4" imgW="10459112" imgH="287928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2441575"/>
                        <a:ext cx="9645650" cy="2651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7: ELC Study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Request approval by IEEE 802 LMSC to form an 802.11 Enhanced Light Communication (ELC) Study Group to study operation of 802.11 in optical bands, as described in doc. 11-24/0894r1, with the intent of creating a PAR and CSD.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Moved: Volker </a:t>
            </a:r>
            <a:r>
              <a:rPr lang="en-US" dirty="0" err="1"/>
              <a:t>Jungnickel</a:t>
            </a:r>
            <a:r>
              <a:rPr lang="en-US" dirty="0"/>
              <a:t>, 2</a:t>
            </a:r>
            <a:r>
              <a:rPr lang="en-US" baseline="30000" dirty="0"/>
              <a:t>nd</a:t>
            </a:r>
            <a:r>
              <a:rPr lang="en-US" dirty="0"/>
              <a:t>: Nikola </a:t>
            </a:r>
            <a:r>
              <a:rPr lang="en-US" dirty="0" err="1"/>
              <a:t>Serafimovski</a:t>
            </a:r>
            <a:endParaRPr lang="en-US" dirty="0"/>
          </a:p>
          <a:p>
            <a:endParaRPr lang="en-GB" dirty="0"/>
          </a:p>
          <a:p>
            <a:endParaRPr lang="en-GB" dirty="0"/>
          </a:p>
          <a:p>
            <a:endParaRPr lang="en-US" dirty="0"/>
          </a:p>
          <a:p>
            <a:r>
              <a:rPr lang="en-US" dirty="0"/>
              <a:t>Result: Yes: 77, No: 7, Abstain: 37  (Motion passes)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54461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working group motions and straw polls that are brought to the May 2024 802.11 WG interim meeting.</a:t>
            </a:r>
          </a:p>
          <a:p>
            <a:endParaRPr lang="en-US" b="0" dirty="0"/>
          </a:p>
          <a:p>
            <a:r>
              <a:rPr lang="en-US" sz="2000" b="0" dirty="0"/>
              <a:t>Revisions</a:t>
            </a:r>
          </a:p>
          <a:p>
            <a:r>
              <a:rPr lang="en-US" sz="2000" b="0" dirty="0"/>
              <a:t>R0 Draft motions</a:t>
            </a:r>
          </a:p>
          <a:p>
            <a:r>
              <a:rPr lang="en-GB" sz="2000" b="0" dirty="0"/>
              <a:t>R</a:t>
            </a:r>
            <a:r>
              <a:rPr lang="en-US" sz="2000" b="0" dirty="0"/>
              <a:t>1 Motion results</a:t>
            </a:r>
          </a:p>
          <a:p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 err="1"/>
              <a:t>FriDAY</a:t>
            </a:r>
            <a:r>
              <a:rPr lang="en-US" dirty="0"/>
              <a:t> (May 17)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199963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B1A929DD-FDE9-4543-8E94-2538F0A96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267" y="5562600"/>
            <a:ext cx="11353800" cy="838200"/>
          </a:xfrm>
        </p:spPr>
        <p:txBody>
          <a:bodyPr/>
          <a:lstStyle/>
          <a:p>
            <a:r>
              <a:rPr lang="en-US" dirty="0"/>
              <a:t>Moved: Mark Hamilton, 2</a:t>
            </a:r>
            <a:r>
              <a:rPr lang="en-US" baseline="30000" dirty="0"/>
              <a:t>nd</a:t>
            </a:r>
            <a:r>
              <a:rPr lang="en-US" dirty="0"/>
              <a:t>: Rakesh </a:t>
            </a:r>
            <a:r>
              <a:rPr lang="en-US" dirty="0" err="1"/>
              <a:t>Taori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Unanimous consent (Motion passes)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17A6F34-FA56-430F-ABEA-449B40482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4418" y="86381"/>
            <a:ext cx="5257800" cy="533399"/>
          </a:xfrm>
        </p:spPr>
        <p:txBody>
          <a:bodyPr/>
          <a:lstStyle/>
          <a:p>
            <a:r>
              <a:rPr lang="en-US" sz="2800" dirty="0"/>
              <a:t>Motion 1: Officer Confirmation</a:t>
            </a:r>
          </a:p>
        </p:txBody>
      </p:sp>
      <p:graphicFrame>
        <p:nvGraphicFramePr>
          <p:cNvPr id="9" name="Group 148">
            <a:extLst>
              <a:ext uri="{FF2B5EF4-FFF2-40B4-BE49-F238E27FC236}">
                <a16:creationId xmlns:a16="http://schemas.microsoft.com/office/drawing/2014/main" id="{4ADD4B7F-CC0B-229E-15E3-9779832904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7962845"/>
              </p:ext>
            </p:extLst>
          </p:nvPr>
        </p:nvGraphicFramePr>
        <p:xfrm>
          <a:off x="929216" y="853264"/>
          <a:ext cx="10348384" cy="4475852"/>
        </p:xfrm>
        <a:graphic>
          <a:graphicData uri="http://schemas.openxmlformats.org/drawingml/2006/table">
            <a:tbl>
              <a:tblPr/>
              <a:tblGrid>
                <a:gridCol w="832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1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873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76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236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9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9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Coex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Sebastian MAX , Manish KUMAR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9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9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AIML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Xiaofei</a:t>
                      </a:r>
                      <a:r>
                        <a:rPr kumimoji="0" lang="en-GB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Ming GAN, </a:t>
                      </a:r>
                      <a:r>
                        <a:rPr kumimoji="0" lang="en-GB" sz="14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Gaurang</a:t>
                      </a:r>
                      <a:r>
                        <a:rPr kumimoji="0" lang="en-GB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NAIK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6024707"/>
                  </a:ext>
                </a:extLst>
              </a:tr>
              <a:tr h="29722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ME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HAMILTON, Mark RISON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79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Laurent CARIOU, Matthew FISCHER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BF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Tony Xiao HAN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KIM, 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BH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Peter YEE, Stephen ORR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Carol ANSLEY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Jerome HENRY, Antonio DE LA OLIVA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</a:t>
                      </a:r>
                      <a:r>
                        <a:rPr kumimoji="0" lang="en-US" sz="14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onathan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Ali RAISSINIA, 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Laurent CARIOU, </a:t>
                      </a:r>
                      <a:r>
                        <a:rPr kumimoji="0" lang="en-US" sz="14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Jianhan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LIU, </a:t>
                      </a:r>
                      <a:r>
                        <a:rPr kumimoji="0" lang="en-US" sz="14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Kiseon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RYU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 SUN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Steve SHELLHAMMER, Rakesh TAORI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IMMW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Laurent CARIOU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3496604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ITU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Hassan YAGHOOBI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819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</a:t>
            </a:r>
            <a:r>
              <a:rPr lang="en-GB" b="1" dirty="0"/>
              <a:t>P802.11 Revision PAR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Believing that the PAR contained in the document referenced below meets IEEE-SA guidelines,</a:t>
            </a:r>
          </a:p>
          <a:p>
            <a:r>
              <a:rPr lang="en-US" sz="2000" dirty="0">
                <a:solidFill>
                  <a:schemeClr val="tx1"/>
                </a:solidFill>
              </a:rPr>
              <a:t> Request that the PAR contained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https://mentor.ieee.org/802.11/dcn/24/11-24-0859-01-000m-p802-11revm-revision-par.docx</a:t>
            </a:r>
            <a:r>
              <a:rPr lang="en-US" sz="2000" dirty="0">
                <a:solidFill>
                  <a:schemeClr val="tx1"/>
                </a:solidFill>
              </a:rPr>
              <a:t>  be posted to the IEEE 802 Executive Committee (EC) agenda for EC approval to submit to </a:t>
            </a:r>
            <a:r>
              <a:rPr lang="en-US" sz="2000" dirty="0" err="1">
                <a:solidFill>
                  <a:schemeClr val="tx1"/>
                </a:solidFill>
              </a:rPr>
              <a:t>NesCom</a:t>
            </a:r>
            <a:r>
              <a:rPr lang="en-US" sz="2000" dirty="0">
                <a:solidFill>
                  <a:schemeClr val="tx1"/>
                </a:solidFill>
              </a:rPr>
              <a:t>, granting the WG chair editorial license.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Mike Montemurro on behalf of </a:t>
            </a:r>
            <a:r>
              <a:rPr lang="en-US" sz="2000" dirty="0" err="1"/>
              <a:t>TGme</a:t>
            </a:r>
            <a:r>
              <a:rPr lang="en-US" sz="2000" dirty="0"/>
              <a:t>/Second: Jerome Henry</a:t>
            </a:r>
          </a:p>
          <a:p>
            <a:endParaRPr lang="en-US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Result: Yes: 111, No: 1, Abstain: 2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TGme</a:t>
            </a:r>
            <a:r>
              <a:rPr lang="en-US" sz="2000" dirty="0"/>
              <a:t> result: Moved: Jerome Henry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Robert Stacey</a:t>
            </a:r>
            <a:r>
              <a:rPr lang="en-GB" sz="2000" b="1" dirty="0"/>
              <a:t>, </a:t>
            </a:r>
            <a:r>
              <a:rPr lang="en-US" sz="2000" dirty="0"/>
              <a:t>Result: 11/0/1]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888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</a:t>
            </a:r>
            <a:r>
              <a:rPr lang="en-GB" dirty="0"/>
              <a:t>802.11 liaison to IETF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the liaison document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https://mentor.ieee.org/802.11/dcn/24/11-24-0905-01-0000-liaison-to-ietf-regarding-rfc-8110.docx</a:t>
            </a:r>
            <a:r>
              <a:rPr lang="en-US" dirty="0">
                <a:solidFill>
                  <a:schemeClr val="tx1"/>
                </a:solidFill>
              </a:rPr>
              <a:t>  and request the WG chair to forward it to the IETF, granting the WG chair editorial license.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400" dirty="0"/>
              <a:t>Moved: </a:t>
            </a:r>
            <a:r>
              <a:rPr lang="en-US" dirty="0"/>
              <a:t>Mike Montemurro, 2</a:t>
            </a:r>
            <a:r>
              <a:rPr lang="en-US" baseline="30000" dirty="0"/>
              <a:t>nd</a:t>
            </a:r>
            <a:r>
              <a:rPr lang="en-US" sz="2400" dirty="0"/>
              <a:t>: </a:t>
            </a:r>
            <a:r>
              <a:rPr lang="en-US" sz="2400" dirty="0" err="1"/>
              <a:t>Jouni</a:t>
            </a:r>
            <a:r>
              <a:rPr lang="en-US" sz="2400" dirty="0"/>
              <a:t> </a:t>
            </a:r>
            <a:r>
              <a:rPr lang="en-US" sz="2400" dirty="0" err="1"/>
              <a:t>Malinen</a:t>
            </a:r>
            <a:endParaRPr lang="en-US" sz="2400" dirty="0"/>
          </a:p>
          <a:p>
            <a:pPr>
              <a:spcBef>
                <a:spcPts val="0"/>
              </a:spcBef>
            </a:pPr>
            <a:endParaRPr lang="en-GB" dirty="0"/>
          </a:p>
          <a:p>
            <a:pPr>
              <a:spcBef>
                <a:spcPts val="0"/>
              </a:spcBef>
            </a:pPr>
            <a:endParaRPr lang="en-GB" dirty="0"/>
          </a:p>
          <a:p>
            <a:pPr>
              <a:spcBef>
                <a:spcPts val="0"/>
              </a:spcBef>
            </a:pPr>
            <a:endParaRPr lang="en-GB" dirty="0"/>
          </a:p>
          <a:p>
            <a:pPr>
              <a:spcBef>
                <a:spcPts val="0"/>
              </a:spcBef>
            </a:pPr>
            <a:endParaRPr lang="en-GB" dirty="0"/>
          </a:p>
          <a:p>
            <a:pPr>
              <a:spcBef>
                <a:spcPts val="0"/>
              </a:spcBef>
            </a:pPr>
            <a:endParaRPr lang="en-GB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96, No: 0, Abstain: 12 (Motion passes)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50AB623-46FF-3824-AC96-FB587FC681F1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May 2024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2EF9370-7925-4D24-8B51-09264F54265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0134374-64A9-4B35-AFD1-9649731231B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6876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</a:t>
            </a:r>
            <a:r>
              <a:rPr lang="en-GB" dirty="0"/>
              <a:t>P802.11bf PAR Extension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Believing that the PAR contained in the document referenced below meets IEEE-SA guidelines,</a:t>
            </a:r>
          </a:p>
          <a:p>
            <a:r>
              <a:rPr lang="en-US" dirty="0">
                <a:solidFill>
                  <a:schemeClr val="tx1"/>
                </a:solidFill>
              </a:rPr>
              <a:t>Request that the PAR contained in 11-24-0903r0 be posted to the IEEE 802 Executive Committee (EC) agenda for WG 802 preview and EC approval to submit to </a:t>
            </a:r>
            <a:r>
              <a:rPr lang="en-US" dirty="0" err="1">
                <a:solidFill>
                  <a:schemeClr val="tx1"/>
                </a:solidFill>
              </a:rPr>
              <a:t>NesCom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Tony Xiao Han on behalf of </a:t>
            </a:r>
            <a:r>
              <a:rPr lang="en-US" dirty="0" err="1"/>
              <a:t>TGbf</a:t>
            </a:r>
            <a:r>
              <a:rPr lang="en-US" dirty="0"/>
              <a:t>, 2</a:t>
            </a:r>
            <a:r>
              <a:rPr lang="en-US" baseline="30000" dirty="0"/>
              <a:t>nd</a:t>
            </a:r>
            <a:r>
              <a:rPr lang="en-US" dirty="0"/>
              <a:t>: Lei Wang</a:t>
            </a:r>
          </a:p>
          <a:p>
            <a:pPr>
              <a:spcBef>
                <a:spcPts val="0"/>
              </a:spcBef>
            </a:pPr>
            <a:endParaRPr lang="en-GB" dirty="0"/>
          </a:p>
          <a:p>
            <a:pPr>
              <a:spcBef>
                <a:spcPts val="0"/>
              </a:spcBef>
            </a:pPr>
            <a:endParaRPr lang="en-GB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85, No: 0, Abstain: 17 (Motion passes)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TGbf</a:t>
            </a:r>
            <a:r>
              <a:rPr lang="en-US" sz="2000" dirty="0"/>
              <a:t> Result: Moved: Claudio da Silva , Second: Dongguk Lim Yes: 20, No: 0, Abstain: 0]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5">
            <a:extLst>
              <a:ext uri="{FF2B5EF4-FFF2-40B4-BE49-F238E27FC236}">
                <a16:creationId xmlns:a16="http://schemas.microsoft.com/office/drawing/2014/main" id="{531A1CF9-001A-8453-3631-F7251B1F6BFF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D39C1C7-D25D-B181-D550-1006DA9ECD9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77976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 txBox="1">
            <a:spLocks noChangeArrowheads="1"/>
          </p:cNvSpPr>
          <p:nvPr/>
        </p:nvSpPr>
        <p:spPr bwMode="auto">
          <a:xfrm>
            <a:off x="2057400" y="838200"/>
            <a:ext cx="838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zh-CN" sz="3200" dirty="0"/>
              <a:t>Motion 5: P802.11bf  CSD</a:t>
            </a:r>
            <a:r>
              <a:rPr lang="en-US" altLang="zh-CN" sz="3200" dirty="0">
                <a:solidFill>
                  <a:srgbClr val="FF0000"/>
                </a:solidFill>
              </a:rPr>
              <a:t> </a:t>
            </a:r>
            <a:r>
              <a:rPr lang="en-GB" altLang="zh-CN" sz="3200" dirty="0"/>
              <a:t>Re-affirmation</a:t>
            </a:r>
            <a:endParaRPr lang="en-US" altLang="en-US" sz="32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62000" y="1295400"/>
            <a:ext cx="107442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kern="0" dirty="0"/>
          </a:p>
          <a:p>
            <a:pPr marL="0" indent="0">
              <a:buNone/>
            </a:pPr>
            <a:r>
              <a:rPr lang="en-US" altLang="zh-CN" dirty="0"/>
              <a:t>Re-affirm the P802.11bf CSD in ec-20-0203r0</a:t>
            </a:r>
          </a:p>
          <a:p>
            <a:pPr lvl="1"/>
            <a:r>
              <a:rPr lang="en-US" altLang="zh-CN" sz="2400" dirty="0">
                <a:hlinkClick r:id="rId3"/>
              </a:rPr>
              <a:t>https://mentor.ieee.org/802-ec/dcn/20/ec-20-0203-00-ACSD-p802-11bf.docx</a:t>
            </a:r>
            <a:endParaRPr lang="en-US" altLang="zh-CN" sz="2400" dirty="0"/>
          </a:p>
          <a:p>
            <a:pPr lvl="1"/>
            <a:endParaRPr lang="en-US" altLang="zh-CN" sz="2400" dirty="0"/>
          </a:p>
          <a:p>
            <a:pPr algn="just"/>
            <a:endParaRPr lang="en-GB" altLang="zh-CN" dirty="0"/>
          </a:p>
          <a:p>
            <a:pPr algn="just"/>
            <a:endParaRPr lang="en-GB" altLang="zh-CN" dirty="0"/>
          </a:p>
          <a:p>
            <a:pPr algn="just"/>
            <a:endParaRPr lang="en-US" altLang="zh-CN" dirty="0"/>
          </a:p>
          <a:p>
            <a:pPr marL="0" lvl="0" indent="0">
              <a:buNone/>
            </a:pPr>
            <a:r>
              <a:rPr lang="en-GB" altLang="zh-CN" dirty="0"/>
              <a:t>Moved: Tony Xiao Han</a:t>
            </a:r>
            <a:r>
              <a:rPr lang="en-US" altLang="zh-CN" kern="0" dirty="0"/>
              <a:t>, </a:t>
            </a:r>
            <a:r>
              <a:rPr lang="en-GB" altLang="zh-CN" kern="0" dirty="0"/>
              <a:t>2</a:t>
            </a:r>
            <a:r>
              <a:rPr lang="en-GB" altLang="zh-CN" kern="0" baseline="30000" dirty="0"/>
              <a:t>nd</a:t>
            </a:r>
            <a:r>
              <a:rPr lang="en-GB" altLang="zh-CN" dirty="0"/>
              <a:t>: Jerome Henry</a:t>
            </a:r>
          </a:p>
          <a:p>
            <a:pPr marL="0" lvl="0" indent="0">
              <a:buNone/>
            </a:pPr>
            <a:endParaRPr lang="en-GB" altLang="zh-CN" dirty="0"/>
          </a:p>
          <a:p>
            <a:pPr marL="0" lvl="0" indent="0">
              <a:buNone/>
            </a:pPr>
            <a:endParaRPr lang="en-GB" altLang="zh-CN" dirty="0"/>
          </a:p>
          <a:p>
            <a:pPr marL="0" indent="0">
              <a:buNone/>
            </a:pPr>
            <a:r>
              <a:rPr lang="en-US" dirty="0"/>
              <a:t>Result: Yes: 82, No: 0, Abstain: 18 (Motion passes)</a:t>
            </a:r>
          </a:p>
          <a:p>
            <a:pPr marL="0" lvl="1" indent="0" algn="just">
              <a:spcBef>
                <a:spcPct val="0"/>
              </a:spcBef>
              <a:buNone/>
              <a:defRPr/>
            </a:pP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9025564-CA31-ADBA-693D-5D74AF62AFF8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280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P802.11bh Ad-hoc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Approve a P802.11bh ad-hoc meeting on June 18-20 in Sunnyvale, CA, USA for the purposes of: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comment resolutions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consideration of document submissions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consideration of an SA initial recirculation ballot on D5.0</a:t>
            </a:r>
          </a:p>
          <a:p>
            <a:endParaRPr lang="en-US" dirty="0"/>
          </a:p>
          <a:p>
            <a:r>
              <a:rPr lang="en-US" dirty="0"/>
              <a:t>Moved by Mark Hamilton on behalf of </a:t>
            </a:r>
            <a:r>
              <a:rPr lang="en-US" dirty="0" err="1"/>
              <a:t>TGbh</a:t>
            </a:r>
            <a:r>
              <a:rPr lang="en-US" dirty="0"/>
              <a:t>/Second: Nikola </a:t>
            </a:r>
            <a:r>
              <a:rPr lang="en-US" dirty="0" err="1"/>
              <a:t>Serafimovski</a:t>
            </a:r>
            <a:endParaRPr lang="en-GB" dirty="0"/>
          </a:p>
          <a:p>
            <a:endParaRPr lang="en-GB" dirty="0"/>
          </a:p>
          <a:p>
            <a:endParaRPr lang="en-US" dirty="0"/>
          </a:p>
          <a:p>
            <a:r>
              <a:rPr lang="en-US" dirty="0"/>
              <a:t>Result: Unanimous consent (Motion passes)</a:t>
            </a:r>
          </a:p>
          <a:p>
            <a:r>
              <a:rPr lang="en-US" dirty="0"/>
              <a:t>[</a:t>
            </a:r>
            <a:r>
              <a:rPr lang="en-US" dirty="0" err="1"/>
              <a:t>TGbh</a:t>
            </a:r>
            <a:r>
              <a:rPr lang="en-US" dirty="0"/>
              <a:t>: Moved: Jon Rosdahl, 2nd: 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r>
              <a:rPr lang="en-US" dirty="0"/>
              <a:t>, Result: 14/0/10]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879608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303</TotalTime>
  <Words>817</Words>
  <Application>Microsoft Office PowerPoint</Application>
  <PresentationFormat>Widescreen</PresentationFormat>
  <Paragraphs>177</Paragraphs>
  <Slides>10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微软雅黑</vt:lpstr>
      <vt:lpstr>MS Gothic</vt:lpstr>
      <vt:lpstr>MS PGothic</vt:lpstr>
      <vt:lpstr>宋体</vt:lpstr>
      <vt:lpstr>Arial</vt:lpstr>
      <vt:lpstr>Arial Unicode MS</vt:lpstr>
      <vt:lpstr>Times New Roman</vt:lpstr>
      <vt:lpstr>Office Theme</vt:lpstr>
      <vt:lpstr>Document</vt:lpstr>
      <vt:lpstr>802.11 May 2024 WG Motions</vt:lpstr>
      <vt:lpstr>Abstract</vt:lpstr>
      <vt:lpstr>FriDAY (May 17) </vt:lpstr>
      <vt:lpstr>Motion 1: Officer Confirmation</vt:lpstr>
      <vt:lpstr>Motion 2: P802.11 Revision PAR approval</vt:lpstr>
      <vt:lpstr>Motion 3: 802.11 liaison to IETF</vt:lpstr>
      <vt:lpstr>Motion 4: P802.11bf PAR Extension</vt:lpstr>
      <vt:lpstr>PowerPoint Presentation</vt:lpstr>
      <vt:lpstr>Motion 6: P802.11bh Ad-hoc</vt:lpstr>
      <vt:lpstr>Motion 7: ELC Study Group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11-23-1686r5</cp:keywords>
  <cp:lastModifiedBy>Stephen McCann</cp:lastModifiedBy>
  <cp:revision>1989</cp:revision>
  <cp:lastPrinted>1601-01-01T00:00:00Z</cp:lastPrinted>
  <dcterms:created xsi:type="dcterms:W3CDTF">2018-05-10T16:45:22Z</dcterms:created>
  <dcterms:modified xsi:type="dcterms:W3CDTF">2024-05-17T09:30:24Z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1715938027</vt:lpwstr>
  </property>
</Properties>
</file>