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75" d="100"/>
          <a:sy n="75" d="100"/>
        </p:scale>
        <p:origin x="72" y="5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802.11-24/0712r0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802.11-24/0712r0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802.11-24/0712r0</a:t>
            </a:r>
          </a:p>
        </p:txBody>
      </p:sp>
      <p:sp>
        <p:nvSpPr>
          <p:cNvPr id="5" name="Rectangle 3"/>
          <p:cNvSpPr>
            <a:spLocks noGrp="1" noChangeArrowheads="1"/>
          </p:cNvSpPr>
          <p:nvPr>
            <p:ph type="dt"/>
          </p:nvPr>
        </p:nvSpPr>
        <p:spPr>
          <a:ln/>
        </p:spPr>
        <p:txBody>
          <a:bodyPr/>
          <a:lstStyle/>
          <a:p>
            <a:r>
              <a:rPr lang="en-US"/>
              <a:t>May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802.11-24/0712r0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May 2024</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802.11-24/0712r0</a:t>
            </a:r>
          </a:p>
        </p:txBody>
      </p:sp>
      <p:sp>
        <p:nvSpPr>
          <p:cNvPr id="5" name="Date Placeholder 4"/>
          <p:cNvSpPr>
            <a:spLocks noGrp="1"/>
          </p:cNvSpPr>
          <p:nvPr>
            <p:ph type="dt" idx="11"/>
          </p:nvPr>
        </p:nvSpPr>
        <p:spPr/>
        <p:txBody>
          <a:bodyPr/>
          <a:lstStyle/>
          <a:p>
            <a:r>
              <a:rPr lang="en-US"/>
              <a:t>May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802.11-24/0712r0</a:t>
            </a:r>
          </a:p>
        </p:txBody>
      </p:sp>
      <p:sp>
        <p:nvSpPr>
          <p:cNvPr id="12291" name="Rectangle 3"/>
          <p:cNvSpPr>
            <a:spLocks noGrp="1" noChangeArrowheads="1"/>
          </p:cNvSpPr>
          <p:nvPr>
            <p:ph type="dt" sz="quarter" idx="1"/>
          </p:nvPr>
        </p:nvSpPr>
        <p:spPr>
          <a:noFill/>
        </p:spPr>
        <p:txBody>
          <a:bodyPr/>
          <a:lstStyle/>
          <a:p>
            <a:r>
              <a:rPr lang="en-US"/>
              <a:t>May 2024</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802.11-24/0712r0</a:t>
            </a:r>
          </a:p>
        </p:txBody>
      </p:sp>
      <p:sp>
        <p:nvSpPr>
          <p:cNvPr id="5" name="Date Placeholder 4"/>
          <p:cNvSpPr>
            <a:spLocks noGrp="1"/>
          </p:cNvSpPr>
          <p:nvPr>
            <p:ph type="dt" idx="11"/>
          </p:nvPr>
        </p:nvSpPr>
        <p:spPr/>
        <p:txBody>
          <a:bodyPr/>
          <a:lstStyle/>
          <a:p>
            <a:r>
              <a:rPr lang="en-US"/>
              <a:t>May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802.11-24/0712r0</a:t>
            </a:r>
          </a:p>
        </p:txBody>
      </p:sp>
      <p:sp>
        <p:nvSpPr>
          <p:cNvPr id="5" name="Date Placeholder 4"/>
          <p:cNvSpPr>
            <a:spLocks noGrp="1"/>
          </p:cNvSpPr>
          <p:nvPr>
            <p:ph type="dt" idx="11"/>
          </p:nvPr>
        </p:nvSpPr>
        <p:spPr/>
        <p:txBody>
          <a:bodyPr/>
          <a:lstStyle/>
          <a:p>
            <a:pPr>
              <a:defRPr/>
            </a:pPr>
            <a:r>
              <a:rPr lang="en-US"/>
              <a:t>May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6" name="Date Placeholder 3"/>
          <p:cNvSpPr>
            <a:spLocks noGrp="1"/>
          </p:cNvSpPr>
          <p:nvPr>
            <p:ph type="dt" idx="10"/>
          </p:nvPr>
        </p:nvSpPr>
        <p:spPr/>
        <p:txBody>
          <a:bodyPr/>
          <a:lstStyle/>
          <a:p>
            <a:r>
              <a:rPr lang="en-US"/>
              <a:t>May 2024</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a:t>May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May 2024</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May 2024</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May 2024</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endParaRPr lang="en-US" dirty="0"/>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a:t>May 2024</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endParaRPr lang="en-US" dirty="0"/>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May 2024</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endParaRPr lang="en-US" dirty="0"/>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May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a:t>May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a:t>May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May 2024</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May 2024</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May 2024</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May 2024</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May 2024</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May 2024</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a:t>May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a:t>May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3622</Words>
  <Application>Microsoft Office PowerPoint</Application>
  <PresentationFormat>Widescreen</PresentationFormat>
  <Paragraphs>366</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May 2024</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117</cp:revision>
  <cp:lastPrinted>1601-01-01T00:00:00Z</cp:lastPrinted>
  <dcterms:created xsi:type="dcterms:W3CDTF">2018-05-05T22:00:08Z</dcterms:created>
  <dcterms:modified xsi:type="dcterms:W3CDTF">2024-04-24T12:14:42Z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