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81" r:id="rId23"/>
    <p:sldId id="2382"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6A412D7-D2FF-471F-AE8E-340700459D06}"/>
    <pc:docChg chg="undo redo custSel addSld delSld modSld modMainMaster">
      <pc:chgData name="Cariou, Laurent" userId="4453f93f-2ed2-46e8-bb8c-3237fbfdd40b" providerId="ADAL" clId="{76A412D7-D2FF-471F-AE8E-340700459D06}" dt="2024-05-15T13:23:02.665" v="126" actId="20577"/>
      <pc:docMkLst>
        <pc:docMk/>
      </pc:docMkLst>
      <pc:sldChg chg="modSp mod">
        <pc:chgData name="Cariou, Laurent" userId="4453f93f-2ed2-46e8-bb8c-3237fbfdd40b" providerId="ADAL" clId="{76A412D7-D2FF-471F-AE8E-340700459D06}" dt="2024-05-14T14:10:56.444" v="16" actId="20577"/>
        <pc:sldMkLst>
          <pc:docMk/>
          <pc:sldMk cId="2160857059" sldId="2371"/>
        </pc:sldMkLst>
        <pc:spChg chg="mod">
          <ac:chgData name="Cariou, Laurent" userId="4453f93f-2ed2-46e8-bb8c-3237fbfdd40b" providerId="ADAL" clId="{76A412D7-D2FF-471F-AE8E-340700459D06}" dt="2024-05-14T14:10:56.444" v="16" actId="20577"/>
          <ac:spMkLst>
            <pc:docMk/>
            <pc:sldMk cId="2160857059" sldId="2371"/>
            <ac:spMk id="3" creationId="{92AFA901-3E57-4AA0-94EE-C76CCF5EB056}"/>
          </ac:spMkLst>
        </pc:spChg>
      </pc:sldChg>
      <pc:sldChg chg="modSp mod">
        <pc:chgData name="Cariou, Laurent" userId="4453f93f-2ed2-46e8-bb8c-3237fbfdd40b" providerId="ADAL" clId="{76A412D7-D2FF-471F-AE8E-340700459D06}" dt="2024-05-15T13:23:02.665" v="126" actId="20577"/>
        <pc:sldMkLst>
          <pc:docMk/>
          <pc:sldMk cId="350289425" sldId="2376"/>
        </pc:sldMkLst>
        <pc:spChg chg="mod">
          <ac:chgData name="Cariou, Laurent" userId="4453f93f-2ed2-46e8-bb8c-3237fbfdd40b" providerId="ADAL" clId="{76A412D7-D2FF-471F-AE8E-340700459D06}" dt="2024-05-15T13:23:02.665" v="126" actId="20577"/>
          <ac:spMkLst>
            <pc:docMk/>
            <pc:sldMk cId="350289425" sldId="2376"/>
            <ac:spMk id="3" creationId="{09B8FA04-9EFC-D24E-8CD3-A3526BE06FC6}"/>
          </ac:spMkLst>
        </pc:spChg>
      </pc:sldChg>
      <pc:sldChg chg="modSp mod">
        <pc:chgData name="Cariou, Laurent" userId="4453f93f-2ed2-46e8-bb8c-3237fbfdd40b" providerId="ADAL" clId="{76A412D7-D2FF-471F-AE8E-340700459D06}" dt="2024-05-15T13:21:36.820" v="42" actId="20577"/>
        <pc:sldMkLst>
          <pc:docMk/>
          <pc:sldMk cId="2211866322" sldId="2380"/>
        </pc:sldMkLst>
        <pc:spChg chg="mod">
          <ac:chgData name="Cariou, Laurent" userId="4453f93f-2ed2-46e8-bb8c-3237fbfdd40b" providerId="ADAL" clId="{76A412D7-D2FF-471F-AE8E-340700459D06}" dt="2024-05-15T13:21:36.820" v="42" actId="20577"/>
          <ac:spMkLst>
            <pc:docMk/>
            <pc:sldMk cId="2211866322" sldId="2380"/>
            <ac:spMk id="3" creationId="{977FA593-1C2D-4B4C-B4B8-9841BC70A2D7}"/>
          </ac:spMkLst>
        </pc:spChg>
      </pc:sldChg>
      <pc:sldChg chg="modSp mod">
        <pc:chgData name="Cariou, Laurent" userId="4453f93f-2ed2-46e8-bb8c-3237fbfdd40b" providerId="ADAL" clId="{76A412D7-D2FF-471F-AE8E-340700459D06}" dt="2024-05-15T13:22:03.429" v="52" actId="20577"/>
        <pc:sldMkLst>
          <pc:docMk/>
          <pc:sldMk cId="2762853748" sldId="2381"/>
        </pc:sldMkLst>
        <pc:spChg chg="mod">
          <ac:chgData name="Cariou, Laurent" userId="4453f93f-2ed2-46e8-bb8c-3237fbfdd40b" providerId="ADAL" clId="{76A412D7-D2FF-471F-AE8E-340700459D06}" dt="2024-05-15T13:22:03.429" v="52" actId="20577"/>
          <ac:spMkLst>
            <pc:docMk/>
            <pc:sldMk cId="2762853748" sldId="2381"/>
            <ac:spMk id="3" creationId="{A6E4DCC2-9ED3-EC03-723E-14AA2FCA5E12}"/>
          </ac:spMkLst>
        </pc:spChg>
      </pc:sldChg>
      <pc:sldChg chg="modSp mod">
        <pc:chgData name="Cariou, Laurent" userId="4453f93f-2ed2-46e8-bb8c-3237fbfdd40b" providerId="ADAL" clId="{76A412D7-D2FF-471F-AE8E-340700459D06}" dt="2024-05-15T13:22:23.869" v="54"/>
        <pc:sldMkLst>
          <pc:docMk/>
          <pc:sldMk cId="2536693727" sldId="2382"/>
        </pc:sldMkLst>
        <pc:spChg chg="mod">
          <ac:chgData name="Cariou, Laurent" userId="4453f93f-2ed2-46e8-bb8c-3237fbfdd40b" providerId="ADAL" clId="{76A412D7-D2FF-471F-AE8E-340700459D06}" dt="2024-05-15T13:22:23.869" v="54"/>
          <ac:spMkLst>
            <pc:docMk/>
            <pc:sldMk cId="2536693727" sldId="2382"/>
            <ac:spMk id="3" creationId="{A6E4DCC2-9ED3-EC03-723E-14AA2FCA5E12}"/>
          </ac:spMkLst>
        </pc:spChg>
      </pc:sldChg>
      <pc:sldChg chg="modSp new del mod">
        <pc:chgData name="Cariou, Laurent" userId="4453f93f-2ed2-46e8-bb8c-3237fbfdd40b" providerId="ADAL" clId="{76A412D7-D2FF-471F-AE8E-340700459D06}" dt="2024-05-15T13:21:26.503" v="23" actId="47"/>
        <pc:sldMkLst>
          <pc:docMk/>
          <pc:sldMk cId="3282993096" sldId="2383"/>
        </pc:sldMkLst>
        <pc:spChg chg="mod">
          <ac:chgData name="Cariou, Laurent" userId="4453f93f-2ed2-46e8-bb8c-3237fbfdd40b" providerId="ADAL" clId="{76A412D7-D2FF-471F-AE8E-340700459D06}" dt="2024-05-14T14:37:21.797" v="21" actId="20577"/>
          <ac:spMkLst>
            <pc:docMk/>
            <pc:sldMk cId="3282993096" sldId="2383"/>
            <ac:spMk id="3" creationId="{B6232602-E57E-11C1-735B-6CC52C68C27C}"/>
          </ac:spMkLst>
        </pc:spChg>
      </pc:sldChg>
      <pc:sldMasterChg chg="modSp mod">
        <pc:chgData name="Cariou, Laurent" userId="4453f93f-2ed2-46e8-bb8c-3237fbfdd40b" providerId="ADAL" clId="{76A412D7-D2FF-471F-AE8E-340700459D06}" dt="2024-05-15T13:20:59.102" v="22" actId="20577"/>
        <pc:sldMasterMkLst>
          <pc:docMk/>
          <pc:sldMasterMk cId="0" sldId="2147483648"/>
        </pc:sldMasterMkLst>
        <pc:spChg chg="mod">
          <ac:chgData name="Cariou, Laurent" userId="4453f93f-2ed2-46e8-bb8c-3237fbfdd40b" providerId="ADAL" clId="{76A412D7-D2FF-471F-AE8E-340700459D06}" dt="2024-05-15T13:20:59.102" v="2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July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0549r2, IMMW Draft proposed CSD</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11-24/0723r0, Sensing and Ranging in IMMW, Tony Xiao Han (Huawei)</a:t>
            </a:r>
          </a:p>
          <a:p>
            <a:pPr>
              <a:buFont typeface="Arial" panose="020B0604020202020204" pitchFamily="34" charset="0"/>
              <a:buChar char="•"/>
            </a:pPr>
            <a:r>
              <a:rPr lang="en-US" sz="1600" dirty="0"/>
              <a:t>11-24/0805r1, Reachability of </a:t>
            </a:r>
            <a:r>
              <a:rPr lang="en-US" sz="1600" dirty="0" err="1"/>
              <a:t>mmWave</a:t>
            </a:r>
            <a:r>
              <a:rPr lang="en-US" sz="1600" dirty="0"/>
              <a:t> Link , </a:t>
            </a:r>
            <a:r>
              <a:rPr lang="en-US" sz="1600" dirty="0" err="1"/>
              <a:t>Insik</a:t>
            </a:r>
            <a:r>
              <a:rPr lang="en-US" sz="1600" dirty="0"/>
              <a:t> Jung (LG Electronics)</a:t>
            </a:r>
          </a:p>
          <a:p>
            <a:pPr>
              <a:buFont typeface="Arial" panose="020B0604020202020204" pitchFamily="34" charset="0"/>
              <a:buChar char="•"/>
            </a:pPr>
            <a:r>
              <a:rPr lang="en-US" sz="1600" dirty="0"/>
              <a:t>11-24/0821r0, Considerations about the IMMW PAR, Yue Xu (Huawei)</a:t>
            </a:r>
          </a:p>
          <a:p>
            <a:pPr>
              <a:buFont typeface="Arial" panose="020B0604020202020204" pitchFamily="34" charset="0"/>
              <a:buChar char="•"/>
            </a:pPr>
            <a:r>
              <a:rPr lang="en-US" sz="1600" dirty="0"/>
              <a:t>11-24/0823r0, Further simplifications to promote IMMW adoption, Bilal Sadiq (Samsung Electronics)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11-24/0723r0, Sensing and Ranging in IMMW, Tony Xiao Han (Huawei)</a:t>
            </a:r>
          </a:p>
          <a:p>
            <a:pPr lvl="1">
              <a:buFont typeface="Arial" panose="020B0604020202020204" pitchFamily="34" charset="0"/>
              <a:buChar char="•"/>
            </a:pPr>
            <a:r>
              <a:rPr lang="en-US" sz="1400" dirty="0"/>
              <a:t>11-24/0805r1, Reachability of </a:t>
            </a:r>
            <a:r>
              <a:rPr lang="en-US" sz="1400" dirty="0" err="1"/>
              <a:t>mmWave</a:t>
            </a:r>
            <a:r>
              <a:rPr lang="en-US" sz="1400" dirty="0"/>
              <a:t> Link, </a:t>
            </a:r>
            <a:r>
              <a:rPr lang="en-US" sz="1400" dirty="0" err="1"/>
              <a:t>Insik</a:t>
            </a:r>
            <a:r>
              <a:rPr lang="en-US" sz="1400" dirty="0"/>
              <a:t> Jung (LG Electronics)</a:t>
            </a:r>
          </a:p>
          <a:p>
            <a:pPr lvl="1">
              <a:buFont typeface="Arial" panose="020B0604020202020204" pitchFamily="34" charset="0"/>
              <a:buChar char="•"/>
            </a:pPr>
            <a:r>
              <a:rPr lang="en-US" sz="1400" dirty="0"/>
              <a:t>11-24/0821r0, Considerations about the IMMW PAR, Yue Xu (Huawei)</a:t>
            </a:r>
          </a:p>
          <a:p>
            <a:pPr lvl="1">
              <a:buFont typeface="Arial" panose="020B0604020202020204" pitchFamily="34" charset="0"/>
              <a:buChar char="•"/>
            </a:pPr>
            <a:r>
              <a:rPr lang="en-US" sz="1400" dirty="0"/>
              <a:t>11-24/0823r0, Further simplifications to promote IMMW adoption, Bilal Sadiq (Samsung Electronics)</a:t>
            </a:r>
          </a:p>
          <a:p>
            <a:pPr lvl="1">
              <a:buFont typeface="Arial" panose="020B0604020202020204" pitchFamily="34" charset="0"/>
              <a:buChar char="•"/>
            </a:pPr>
            <a:r>
              <a:rPr lang="en-US" sz="1400" dirty="0"/>
              <a:t>0116r2, IMMW Draft proposed PAR</a:t>
            </a:r>
          </a:p>
          <a:p>
            <a:pPr lvl="1">
              <a:buFont typeface="Arial" panose="020B0604020202020204" pitchFamily="34" charset="0"/>
              <a:buChar char="•"/>
            </a:pPr>
            <a:r>
              <a:rPr lang="en-US" sz="1400" dirty="0"/>
              <a:t>0549r2, IMMW Draft proposed CSD</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https://mtgevents.com.au/ieee2024/</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sz="1600" dirty="0"/>
          </a:p>
          <a:p>
            <a:pPr marL="457200" lvl="1" indent="0"/>
            <a:endParaRPr lang="en-US" sz="1800" dirty="0"/>
          </a:p>
          <a:p>
            <a:r>
              <a:rPr lang="en-US" sz="1800" dirty="0"/>
              <a:t>Move: Volker Jungnickel 		Second:	Sang Kim</a:t>
            </a:r>
          </a:p>
          <a:p>
            <a:r>
              <a:rPr lang="en-US" sz="1800" dirty="0"/>
              <a:t>Discussion: </a:t>
            </a:r>
          </a:p>
          <a:p>
            <a:pPr marL="0" indent="0"/>
            <a:r>
              <a:rPr lang="en-US" sz="1800" dirty="0"/>
              <a:t>Result:</a:t>
            </a:r>
          </a:p>
          <a:p>
            <a:pPr marL="0" indent="0"/>
            <a:r>
              <a:rPr lang="en-US" sz="1800" dirty="0">
                <a:highlight>
                  <a:srgbClr val="00FF00"/>
                </a:highlight>
              </a:rPr>
              <a:t>Approved</a:t>
            </a: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and CSD motions</a:t>
            </a:r>
          </a:p>
          <a:p>
            <a:pPr lvl="0">
              <a:buFont typeface="Arial" panose="020B0604020202020204" pitchFamily="34" charset="0"/>
              <a:buChar char="•"/>
            </a:pPr>
            <a:r>
              <a:rPr lang="en-US" sz="1800" dirty="0"/>
              <a:t>Goals for July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&lt;https://mentor.ieee.org/802.11/dcn/24/11-24-0116-03-immw-immw-draft-proposed-par.docx&gt;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in 11-24/0549r3 &lt;https://mentor.ieee.org/802.11/dcn/24/11-24-0549-03-immw-immw-draft-proposed-csd.docx&gt;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115187</TotalTime>
  <Words>2381</Words>
  <Application>Microsoft Office PowerPoint</Application>
  <PresentationFormat>On-screen Show (4:3)</PresentationFormat>
  <Paragraphs>281</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May 2024 Meeting Agenda</vt:lpstr>
      <vt:lpstr>Registration for the May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PAR Approval Motion</vt:lpstr>
      <vt:lpstr>CSD Approval Motion</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2024-05-15T13:23:11Z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