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8D18AD-00B1-4342-8DE6-1C01F9108822}" v="3" dt="2024-05-01T16:06:01.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0B5A2BD-D645-44C6-89FE-7ED2F324C0CE}"/>
    <pc:docChg chg="addSld delSld modSld modMainMaster">
      <pc:chgData name="Xiaofei Wang" userId="6e1836d3-2ed9-4ae5-8700-9029b71c19c7" providerId="ADAL" clId="{90B5A2BD-D645-44C6-89FE-7ED2F324C0CE}" dt="2024-03-08T20:01:05.134" v="120" actId="108"/>
      <pc:docMkLst>
        <pc:docMk/>
      </pc:docMkLst>
      <pc:sldChg chg="modSp mod">
        <pc:chgData name="Xiaofei Wang" userId="6e1836d3-2ed9-4ae5-8700-9029b71c19c7" providerId="ADAL" clId="{90B5A2BD-D645-44C6-89FE-7ED2F324C0CE}" dt="2024-03-07T21:14:50.863" v="73" actId="20577"/>
        <pc:sldMkLst>
          <pc:docMk/>
          <pc:sldMk cId="0" sldId="256"/>
        </pc:sldMkLst>
        <pc:spChg chg="mod">
          <ac:chgData name="Xiaofei Wang" userId="6e1836d3-2ed9-4ae5-8700-9029b71c19c7" providerId="ADAL" clId="{90B5A2BD-D645-44C6-89FE-7ED2F324C0CE}" dt="2024-02-05T16:53:00.004" v="0"/>
          <ac:spMkLst>
            <pc:docMk/>
            <pc:sldMk cId="0" sldId="256"/>
            <ac:spMk id="6" creationId="{00000000-0000-0000-0000-000000000000}"/>
          </ac:spMkLst>
        </pc:spChg>
        <pc:spChg chg="mod">
          <ac:chgData name="Xiaofei Wang" userId="6e1836d3-2ed9-4ae5-8700-9029b71c19c7" providerId="ADAL" clId="{90B5A2BD-D645-44C6-89FE-7ED2F324C0CE}" dt="2024-03-07T21:14:40.115" v="61" actId="20577"/>
          <ac:spMkLst>
            <pc:docMk/>
            <pc:sldMk cId="0" sldId="256"/>
            <ac:spMk id="3073" creationId="{00000000-0000-0000-0000-000000000000}"/>
          </ac:spMkLst>
        </pc:spChg>
        <pc:spChg chg="mod">
          <ac:chgData name="Xiaofei Wang" userId="6e1836d3-2ed9-4ae5-8700-9029b71c19c7" providerId="ADAL" clId="{90B5A2BD-D645-44C6-89FE-7ED2F324C0CE}" dt="2024-03-07T21:14:50.863" v="73" actId="20577"/>
          <ac:spMkLst>
            <pc:docMk/>
            <pc:sldMk cId="0" sldId="256"/>
            <ac:spMk id="3074" creationId="{00000000-0000-0000-0000-000000000000}"/>
          </ac:spMkLst>
        </pc:spChg>
      </pc:sldChg>
      <pc:sldChg chg="modSp">
        <pc:chgData name="Xiaofei Wang" userId="6e1836d3-2ed9-4ae5-8700-9029b71c19c7" providerId="ADAL" clId="{90B5A2BD-D645-44C6-89FE-7ED2F324C0CE}" dt="2024-02-05T16:53:00.004" v="0"/>
        <pc:sldMkLst>
          <pc:docMk/>
          <pc:sldMk cId="1393596806" sldId="260"/>
        </pc:sldMkLst>
        <pc:spChg chg="mod">
          <ac:chgData name="Xiaofei Wang" userId="6e1836d3-2ed9-4ae5-8700-9029b71c19c7" providerId="ADAL" clId="{90B5A2BD-D645-44C6-89FE-7ED2F324C0CE}" dt="2024-02-05T16:53:00.004" v="0"/>
          <ac:spMkLst>
            <pc:docMk/>
            <pc:sldMk cId="1393596806" sldId="260"/>
            <ac:spMk id="2" creationId="{00000000-0000-0000-0000-000000000000}"/>
          </ac:spMkLst>
        </pc:spChg>
      </pc:sldChg>
      <pc:sldChg chg="modSp">
        <pc:chgData name="Xiaofei Wang" userId="6e1836d3-2ed9-4ae5-8700-9029b71c19c7" providerId="ADAL" clId="{90B5A2BD-D645-44C6-89FE-7ED2F324C0CE}" dt="2024-02-05T16:53:00.004" v="0"/>
        <pc:sldMkLst>
          <pc:docMk/>
          <pc:sldMk cId="2280172366" sldId="261"/>
        </pc:sldMkLst>
        <pc:spChg chg="mod">
          <ac:chgData name="Xiaofei Wang" userId="6e1836d3-2ed9-4ae5-8700-9029b71c19c7" providerId="ADAL" clId="{90B5A2BD-D645-44C6-89FE-7ED2F324C0CE}" dt="2024-02-05T16:53:00.004" v="0"/>
          <ac:spMkLst>
            <pc:docMk/>
            <pc:sldMk cId="2280172366" sldId="261"/>
            <ac:spMk id="2" creationId="{00000000-0000-0000-0000-000000000000}"/>
          </ac:spMkLst>
        </pc:spChg>
      </pc:sldChg>
      <pc:sldChg chg="modSp">
        <pc:chgData name="Xiaofei Wang" userId="6e1836d3-2ed9-4ae5-8700-9029b71c19c7" providerId="ADAL" clId="{90B5A2BD-D645-44C6-89FE-7ED2F324C0CE}" dt="2024-02-05T16:53:00.004" v="0"/>
        <pc:sldMkLst>
          <pc:docMk/>
          <pc:sldMk cId="1295285405" sldId="262"/>
        </pc:sldMkLst>
        <pc:spChg chg="mod">
          <ac:chgData name="Xiaofei Wang" userId="6e1836d3-2ed9-4ae5-8700-9029b71c19c7" providerId="ADAL" clId="{90B5A2BD-D645-44C6-89FE-7ED2F324C0CE}" dt="2024-02-05T16:53:00.004" v="0"/>
          <ac:spMkLst>
            <pc:docMk/>
            <pc:sldMk cId="1295285405" sldId="262"/>
            <ac:spMk id="2" creationId="{00000000-0000-0000-0000-000000000000}"/>
          </ac:spMkLst>
        </pc:spChg>
      </pc:sldChg>
      <pc:sldChg chg="modSp">
        <pc:chgData name="Xiaofei Wang" userId="6e1836d3-2ed9-4ae5-8700-9029b71c19c7" providerId="ADAL" clId="{90B5A2BD-D645-44C6-89FE-7ED2F324C0CE}" dt="2024-02-05T16:53:00.004" v="0"/>
        <pc:sldMkLst>
          <pc:docMk/>
          <pc:sldMk cId="2090664063" sldId="263"/>
        </pc:sldMkLst>
        <pc:spChg chg="mod">
          <ac:chgData name="Xiaofei Wang" userId="6e1836d3-2ed9-4ae5-8700-9029b71c19c7" providerId="ADAL" clId="{90B5A2BD-D645-44C6-89FE-7ED2F324C0CE}" dt="2024-02-05T16:53:00.004" v="0"/>
          <ac:spMkLst>
            <pc:docMk/>
            <pc:sldMk cId="2090664063" sldId="263"/>
            <ac:spMk id="2" creationId="{00000000-0000-0000-0000-000000000000}"/>
          </ac:spMkLst>
        </pc:spChg>
      </pc:sldChg>
      <pc:sldChg chg="modSp">
        <pc:chgData name="Xiaofei Wang" userId="6e1836d3-2ed9-4ae5-8700-9029b71c19c7" providerId="ADAL" clId="{90B5A2BD-D645-44C6-89FE-7ED2F324C0CE}" dt="2024-02-05T16:53:00.004" v="0"/>
        <pc:sldMkLst>
          <pc:docMk/>
          <pc:sldMk cId="3900562944" sldId="279"/>
        </pc:sldMkLst>
        <pc:spChg chg="mod">
          <ac:chgData name="Xiaofei Wang" userId="6e1836d3-2ed9-4ae5-8700-9029b71c19c7" providerId="ADAL" clId="{90B5A2BD-D645-44C6-89FE-7ED2F324C0CE}" dt="2024-02-05T16:53:00.004" v="0"/>
          <ac:spMkLst>
            <pc:docMk/>
            <pc:sldMk cId="3900562944" sldId="279"/>
            <ac:spMk id="4" creationId="{00000000-0000-0000-0000-000000000000}"/>
          </ac:spMkLst>
        </pc:spChg>
      </pc:sldChg>
      <pc:sldChg chg="modSp">
        <pc:chgData name="Xiaofei Wang" userId="6e1836d3-2ed9-4ae5-8700-9029b71c19c7" providerId="ADAL" clId="{90B5A2BD-D645-44C6-89FE-7ED2F324C0CE}" dt="2024-02-05T16:53:00.004" v="0"/>
        <pc:sldMkLst>
          <pc:docMk/>
          <pc:sldMk cId="3464650041" sldId="283"/>
        </pc:sldMkLst>
        <pc:spChg chg="mod">
          <ac:chgData name="Xiaofei Wang" userId="6e1836d3-2ed9-4ae5-8700-9029b71c19c7" providerId="ADAL" clId="{90B5A2BD-D645-44C6-89FE-7ED2F324C0CE}" dt="2024-02-05T16:53:00.004" v="0"/>
          <ac:spMkLst>
            <pc:docMk/>
            <pc:sldMk cId="3464650041" sldId="283"/>
            <ac:spMk id="5" creationId="{00000000-0000-0000-0000-000000000000}"/>
          </ac:spMkLst>
        </pc:spChg>
      </pc:sldChg>
      <pc:sldChg chg="modSp">
        <pc:chgData name="Xiaofei Wang" userId="6e1836d3-2ed9-4ae5-8700-9029b71c19c7" providerId="ADAL" clId="{90B5A2BD-D645-44C6-89FE-7ED2F324C0CE}" dt="2024-02-05T16:53:00.004" v="0"/>
        <pc:sldMkLst>
          <pc:docMk/>
          <pc:sldMk cId="13117183" sldId="284"/>
        </pc:sldMkLst>
        <pc:spChg chg="mod">
          <ac:chgData name="Xiaofei Wang" userId="6e1836d3-2ed9-4ae5-8700-9029b71c19c7" providerId="ADAL" clId="{90B5A2BD-D645-44C6-89FE-7ED2F324C0CE}" dt="2024-02-05T16:53:00.004" v="0"/>
          <ac:spMkLst>
            <pc:docMk/>
            <pc:sldMk cId="13117183" sldId="284"/>
            <ac:spMk id="5" creationId="{00000000-0000-0000-0000-000000000000}"/>
          </ac:spMkLst>
        </pc:spChg>
      </pc:sldChg>
      <pc:sldChg chg="modSp">
        <pc:chgData name="Xiaofei Wang" userId="6e1836d3-2ed9-4ae5-8700-9029b71c19c7" providerId="ADAL" clId="{90B5A2BD-D645-44C6-89FE-7ED2F324C0CE}" dt="2024-02-05T16:53:00.004" v="0"/>
        <pc:sldMkLst>
          <pc:docMk/>
          <pc:sldMk cId="193308393" sldId="287"/>
        </pc:sldMkLst>
        <pc:spChg chg="mod">
          <ac:chgData name="Xiaofei Wang" userId="6e1836d3-2ed9-4ae5-8700-9029b71c19c7" providerId="ADAL" clId="{90B5A2BD-D645-44C6-89FE-7ED2F324C0CE}" dt="2024-02-05T16:53:00.004" v="0"/>
          <ac:spMkLst>
            <pc:docMk/>
            <pc:sldMk cId="193308393" sldId="287"/>
            <ac:spMk id="6" creationId="{00000000-0000-0000-0000-000000000000}"/>
          </ac:spMkLst>
        </pc:spChg>
      </pc:sldChg>
      <pc:sldChg chg="modSp">
        <pc:chgData name="Xiaofei Wang" userId="6e1836d3-2ed9-4ae5-8700-9029b71c19c7" providerId="ADAL" clId="{90B5A2BD-D645-44C6-89FE-7ED2F324C0CE}" dt="2024-02-05T16:53:00.004" v="0"/>
        <pc:sldMkLst>
          <pc:docMk/>
          <pc:sldMk cId="1343705863" sldId="288"/>
        </pc:sldMkLst>
        <pc:spChg chg="mod">
          <ac:chgData name="Xiaofei Wang" userId="6e1836d3-2ed9-4ae5-8700-9029b71c19c7" providerId="ADAL" clId="{90B5A2BD-D645-44C6-89FE-7ED2F324C0CE}" dt="2024-02-05T16:53:00.004" v="0"/>
          <ac:spMkLst>
            <pc:docMk/>
            <pc:sldMk cId="1343705863" sldId="288"/>
            <ac:spMk id="6" creationId="{00000000-0000-0000-0000-000000000000}"/>
          </ac:spMkLst>
        </pc:spChg>
      </pc:sldChg>
      <pc:sldChg chg="modSp">
        <pc:chgData name="Xiaofei Wang" userId="6e1836d3-2ed9-4ae5-8700-9029b71c19c7" providerId="ADAL" clId="{90B5A2BD-D645-44C6-89FE-7ED2F324C0CE}" dt="2024-02-05T16:53:00.004" v="0"/>
        <pc:sldMkLst>
          <pc:docMk/>
          <pc:sldMk cId="969542746" sldId="289"/>
        </pc:sldMkLst>
        <pc:spChg chg="mod">
          <ac:chgData name="Xiaofei Wang" userId="6e1836d3-2ed9-4ae5-8700-9029b71c19c7" providerId="ADAL" clId="{90B5A2BD-D645-44C6-89FE-7ED2F324C0CE}" dt="2024-02-05T16:53:00.004" v="0"/>
          <ac:spMkLst>
            <pc:docMk/>
            <pc:sldMk cId="969542746" sldId="289"/>
            <ac:spMk id="6" creationId="{00000000-0000-0000-0000-000000000000}"/>
          </ac:spMkLst>
        </pc:spChg>
      </pc:sldChg>
      <pc:sldChg chg="modSp mod">
        <pc:chgData name="Xiaofei Wang" userId="6e1836d3-2ed9-4ae5-8700-9029b71c19c7" providerId="ADAL" clId="{90B5A2BD-D645-44C6-89FE-7ED2F324C0CE}" dt="2024-02-05T16:54:58.263" v="13" actId="20577"/>
        <pc:sldMkLst>
          <pc:docMk/>
          <pc:sldMk cId="0" sldId="332"/>
        </pc:sldMkLst>
        <pc:spChg chg="mod">
          <ac:chgData name="Xiaofei Wang" userId="6e1836d3-2ed9-4ae5-8700-9029b71c19c7" providerId="ADAL" clId="{90B5A2BD-D645-44C6-89FE-7ED2F324C0CE}" dt="2024-02-05T16:53:00.004" v="0"/>
          <ac:spMkLst>
            <pc:docMk/>
            <pc:sldMk cId="0" sldId="332"/>
            <ac:spMk id="17409" creationId="{481163E3-3235-B93B-D977-4040786F5097}"/>
          </ac:spMkLst>
        </pc:spChg>
        <pc:spChg chg="mod">
          <ac:chgData name="Xiaofei Wang" userId="6e1836d3-2ed9-4ae5-8700-9029b71c19c7" providerId="ADAL" clId="{90B5A2BD-D645-44C6-89FE-7ED2F324C0CE}" dt="2024-02-05T16:54:58.263" v="13" actId="20577"/>
          <ac:spMkLst>
            <pc:docMk/>
            <pc:sldMk cId="0" sldId="332"/>
            <ac:spMk id="17413" creationId="{C2334348-7D14-5567-9887-24899B21D490}"/>
          </ac:spMkLst>
        </pc:spChg>
      </pc:sldChg>
      <pc:sldChg chg="addSp modSp mod">
        <pc:chgData name="Xiaofei Wang" userId="6e1836d3-2ed9-4ae5-8700-9029b71c19c7" providerId="ADAL" clId="{90B5A2BD-D645-44C6-89FE-7ED2F324C0CE}" dt="2024-02-05T17:07:00.908" v="54" actId="6549"/>
        <pc:sldMkLst>
          <pc:docMk/>
          <pc:sldMk cId="0" sldId="395"/>
        </pc:sldMkLst>
        <pc:spChg chg="add">
          <ac:chgData name="Xiaofei Wang" userId="6e1836d3-2ed9-4ae5-8700-9029b71c19c7" providerId="ADAL" clId="{90B5A2BD-D645-44C6-89FE-7ED2F324C0CE}" dt="2024-02-05T16:54:17.062" v="4" actId="22"/>
          <ac:spMkLst>
            <pc:docMk/>
            <pc:sldMk cId="0" sldId="395"/>
            <ac:spMk id="3" creationId="{F69293A9-059F-E15D-1F3E-DC0A6BF5E5FA}"/>
          </ac:spMkLst>
        </pc:spChg>
        <pc:spChg chg="mod">
          <ac:chgData name="Xiaofei Wang" userId="6e1836d3-2ed9-4ae5-8700-9029b71c19c7" providerId="ADAL" clId="{90B5A2BD-D645-44C6-89FE-7ED2F324C0CE}" dt="2024-02-05T16:53:00.004" v="0"/>
          <ac:spMkLst>
            <pc:docMk/>
            <pc:sldMk cId="0" sldId="395"/>
            <ac:spMk id="19462" creationId="{B8004815-DEEF-4991-9863-C4D400CADE6E}"/>
          </ac:spMkLst>
        </pc:spChg>
        <pc:spChg chg="mod">
          <ac:chgData name="Xiaofei Wang" userId="6e1836d3-2ed9-4ae5-8700-9029b71c19c7" providerId="ADAL" clId="{90B5A2BD-D645-44C6-89FE-7ED2F324C0CE}" dt="2024-02-05T17:07:00.908" v="54" actId="6549"/>
          <ac:spMkLst>
            <pc:docMk/>
            <pc:sldMk cId="0" sldId="395"/>
            <ac:spMk id="19463" creationId="{014A845C-CDC6-4811-8948-EAB07A9434A5}"/>
          </ac:spMkLst>
        </pc:spChg>
      </pc:sldChg>
      <pc:sldChg chg="modSp del">
        <pc:chgData name="Xiaofei Wang" userId="6e1836d3-2ed9-4ae5-8700-9029b71c19c7" providerId="ADAL" clId="{90B5A2BD-D645-44C6-89FE-7ED2F324C0CE}" dt="2024-02-05T16:54:44.735" v="7" actId="47"/>
        <pc:sldMkLst>
          <pc:docMk/>
          <pc:sldMk cId="1968720319" sldId="2366"/>
        </pc:sldMkLst>
        <pc:spChg chg="mod">
          <ac:chgData name="Xiaofei Wang" userId="6e1836d3-2ed9-4ae5-8700-9029b71c19c7" providerId="ADAL" clId="{90B5A2BD-D645-44C6-89FE-7ED2F324C0CE}" dt="2024-02-05T16:53:00.004" v="0"/>
          <ac:spMkLst>
            <pc:docMk/>
            <pc:sldMk cId="1968720319" sldId="2366"/>
            <ac:spMk id="6" creationId="{00000000-0000-0000-0000-000000000000}"/>
          </ac:spMkLst>
        </pc:spChg>
      </pc:sldChg>
      <pc:sldChg chg="addSp modSp mod">
        <pc:chgData name="Xiaofei Wang" userId="6e1836d3-2ed9-4ae5-8700-9029b71c19c7" providerId="ADAL" clId="{90B5A2BD-D645-44C6-89FE-7ED2F324C0CE}" dt="2024-03-08T19:58:13.679" v="83" actId="113"/>
        <pc:sldMkLst>
          <pc:docMk/>
          <pc:sldMk cId="412227131" sldId="2375"/>
        </pc:sldMkLst>
        <pc:spChg chg="add">
          <ac:chgData name="Xiaofei Wang" userId="6e1836d3-2ed9-4ae5-8700-9029b71c19c7" providerId="ADAL" clId="{90B5A2BD-D645-44C6-89FE-7ED2F324C0CE}" dt="2024-02-05T16:53:56.262" v="2" actId="22"/>
          <ac:spMkLst>
            <pc:docMk/>
            <pc:sldMk cId="412227131" sldId="2375"/>
            <ac:spMk id="3" creationId="{738017A4-ADF5-3AC5-6AAF-1A9073E4C8C7}"/>
          </ac:spMkLst>
        </pc:spChg>
        <pc:spChg chg="add">
          <ac:chgData name="Xiaofei Wang" userId="6e1836d3-2ed9-4ae5-8700-9029b71c19c7" providerId="ADAL" clId="{90B5A2BD-D645-44C6-89FE-7ED2F324C0CE}" dt="2024-02-05T16:54:00.249" v="3" actId="22"/>
          <ac:spMkLst>
            <pc:docMk/>
            <pc:sldMk cId="412227131" sldId="2375"/>
            <ac:spMk id="5" creationId="{405658E4-D2A2-F511-5529-D19492DB58D8}"/>
          </ac:spMkLst>
        </pc:spChg>
        <pc:spChg chg="add">
          <ac:chgData name="Xiaofei Wang" userId="6e1836d3-2ed9-4ae5-8700-9029b71c19c7" providerId="ADAL" clId="{90B5A2BD-D645-44C6-89FE-7ED2F324C0CE}" dt="2024-02-05T16:54:26.420" v="5" actId="22"/>
          <ac:spMkLst>
            <pc:docMk/>
            <pc:sldMk cId="412227131" sldId="2375"/>
            <ac:spMk id="7" creationId="{06DCF10D-F7BD-6687-E477-73E165826DAC}"/>
          </ac:spMkLst>
        </pc:spChg>
        <pc:spChg chg="mod">
          <ac:chgData name="Xiaofei Wang" userId="6e1836d3-2ed9-4ae5-8700-9029b71c19c7" providerId="ADAL" clId="{90B5A2BD-D645-44C6-89FE-7ED2F324C0CE}" dt="2024-02-05T16:53:00.004" v="0"/>
          <ac:spMkLst>
            <pc:docMk/>
            <pc:sldMk cId="412227131" sldId="2375"/>
            <ac:spMk id="19462" creationId="{B8004815-DEEF-4991-9863-C4D400CADE6E}"/>
          </ac:spMkLst>
        </pc:spChg>
        <pc:spChg chg="mod">
          <ac:chgData name="Xiaofei Wang" userId="6e1836d3-2ed9-4ae5-8700-9029b71c19c7" providerId="ADAL" clId="{90B5A2BD-D645-44C6-89FE-7ED2F324C0CE}" dt="2024-03-08T19:58:13.679" v="83" actId="113"/>
          <ac:spMkLst>
            <pc:docMk/>
            <pc:sldMk cId="412227131" sldId="2375"/>
            <ac:spMk id="19463" creationId="{014A845C-CDC6-4811-8948-EAB07A9434A5}"/>
          </ac:spMkLst>
        </pc:spChg>
      </pc:sldChg>
      <pc:sldChg chg="modSp">
        <pc:chgData name="Xiaofei Wang" userId="6e1836d3-2ed9-4ae5-8700-9029b71c19c7" providerId="ADAL" clId="{90B5A2BD-D645-44C6-89FE-7ED2F324C0CE}" dt="2024-02-05T16:53:00.004" v="0"/>
        <pc:sldMkLst>
          <pc:docMk/>
          <pc:sldMk cId="2947319002" sldId="2377"/>
        </pc:sldMkLst>
        <pc:spChg chg="mod">
          <ac:chgData name="Xiaofei Wang" userId="6e1836d3-2ed9-4ae5-8700-9029b71c19c7" providerId="ADAL" clId="{90B5A2BD-D645-44C6-89FE-7ED2F324C0CE}" dt="2024-02-05T16:53:00.004" v="0"/>
          <ac:spMkLst>
            <pc:docMk/>
            <pc:sldMk cId="2947319002" sldId="2377"/>
            <ac:spMk id="6" creationId="{00000000-0000-0000-0000-000000000000}"/>
          </ac:spMkLst>
        </pc:spChg>
      </pc:sldChg>
      <pc:sldChg chg="modSp mod">
        <pc:chgData name="Xiaofei Wang" userId="6e1836d3-2ed9-4ae5-8700-9029b71c19c7" providerId="ADAL" clId="{90B5A2BD-D645-44C6-89FE-7ED2F324C0CE}" dt="2024-03-08T20:01:05.134" v="120" actId="108"/>
        <pc:sldMkLst>
          <pc:docMk/>
          <pc:sldMk cId="1855693234" sldId="2378"/>
        </pc:sldMkLst>
        <pc:spChg chg="mod">
          <ac:chgData name="Xiaofei Wang" userId="6e1836d3-2ed9-4ae5-8700-9029b71c19c7" providerId="ADAL" clId="{90B5A2BD-D645-44C6-89FE-7ED2F324C0CE}" dt="2024-03-08T19:59:11.040" v="107" actId="20577"/>
          <ac:spMkLst>
            <pc:docMk/>
            <pc:sldMk cId="1855693234" sldId="2378"/>
            <ac:spMk id="2" creationId="{00000000-0000-0000-0000-000000000000}"/>
          </ac:spMkLst>
        </pc:spChg>
        <pc:spChg chg="mod">
          <ac:chgData name="Xiaofei Wang" userId="6e1836d3-2ed9-4ae5-8700-9029b71c19c7" providerId="ADAL" clId="{90B5A2BD-D645-44C6-89FE-7ED2F324C0CE}" dt="2024-03-08T20:01:05.134" v="120" actId="108"/>
          <ac:spMkLst>
            <pc:docMk/>
            <pc:sldMk cId="1855693234" sldId="2378"/>
            <ac:spMk id="3" creationId="{00000000-0000-0000-0000-000000000000}"/>
          </ac:spMkLst>
        </pc:spChg>
        <pc:spChg chg="mod">
          <ac:chgData name="Xiaofei Wang" userId="6e1836d3-2ed9-4ae5-8700-9029b71c19c7" providerId="ADAL" clId="{90B5A2BD-D645-44C6-89FE-7ED2F324C0CE}" dt="2024-02-05T16:53:00.004" v="0"/>
          <ac:spMkLst>
            <pc:docMk/>
            <pc:sldMk cId="1855693234" sldId="2378"/>
            <ac:spMk id="6" creationId="{00000000-0000-0000-0000-000000000000}"/>
          </ac:spMkLst>
        </pc:spChg>
      </pc:sldChg>
      <pc:sldChg chg="modSp mod">
        <pc:chgData name="Xiaofei Wang" userId="6e1836d3-2ed9-4ae5-8700-9029b71c19c7" providerId="ADAL" clId="{90B5A2BD-D645-44C6-89FE-7ED2F324C0CE}" dt="2024-03-08T19:59:28.110" v="112" actId="20577"/>
        <pc:sldMkLst>
          <pc:docMk/>
          <pc:sldMk cId="2752439654" sldId="2387"/>
        </pc:sldMkLst>
        <pc:spChg chg="mod">
          <ac:chgData name="Xiaofei Wang" userId="6e1836d3-2ed9-4ae5-8700-9029b71c19c7" providerId="ADAL" clId="{90B5A2BD-D645-44C6-89FE-7ED2F324C0CE}" dt="2024-03-08T19:59:28.110" v="112" actId="20577"/>
          <ac:spMkLst>
            <pc:docMk/>
            <pc:sldMk cId="2752439654" sldId="2387"/>
            <ac:spMk id="2" creationId="{00000000-0000-0000-0000-000000000000}"/>
          </ac:spMkLst>
        </pc:spChg>
        <pc:spChg chg="mod">
          <ac:chgData name="Xiaofei Wang" userId="6e1836d3-2ed9-4ae5-8700-9029b71c19c7" providerId="ADAL" clId="{90B5A2BD-D645-44C6-89FE-7ED2F324C0CE}" dt="2024-03-08T19:58:51.249" v="91" actId="20577"/>
          <ac:spMkLst>
            <pc:docMk/>
            <pc:sldMk cId="2752439654" sldId="2387"/>
            <ac:spMk id="3" creationId="{00000000-0000-0000-0000-000000000000}"/>
          </ac:spMkLst>
        </pc:spChg>
        <pc:spChg chg="mod">
          <ac:chgData name="Xiaofei Wang" userId="6e1836d3-2ed9-4ae5-8700-9029b71c19c7" providerId="ADAL" clId="{90B5A2BD-D645-44C6-89FE-7ED2F324C0CE}" dt="2024-02-05T16:53:00.004" v="0"/>
          <ac:spMkLst>
            <pc:docMk/>
            <pc:sldMk cId="2752439654" sldId="2387"/>
            <ac:spMk id="6" creationId="{00000000-0000-0000-0000-000000000000}"/>
          </ac:spMkLst>
        </pc:spChg>
      </pc:sldChg>
      <pc:sldChg chg="modSp mod">
        <pc:chgData name="Xiaofei Wang" userId="6e1836d3-2ed9-4ae5-8700-9029b71c19c7" providerId="ADAL" clId="{90B5A2BD-D645-44C6-89FE-7ED2F324C0CE}" dt="2024-03-08T19:59:42.930" v="116" actId="20577"/>
        <pc:sldMkLst>
          <pc:docMk/>
          <pc:sldMk cId="4129803870" sldId="2388"/>
        </pc:sldMkLst>
        <pc:spChg chg="mod">
          <ac:chgData name="Xiaofei Wang" userId="6e1836d3-2ed9-4ae5-8700-9029b71c19c7" providerId="ADAL" clId="{90B5A2BD-D645-44C6-89FE-7ED2F324C0CE}" dt="2024-03-08T19:59:36.094" v="115" actId="20577"/>
          <ac:spMkLst>
            <pc:docMk/>
            <pc:sldMk cId="4129803870" sldId="2388"/>
            <ac:spMk id="2" creationId="{00000000-0000-0000-0000-000000000000}"/>
          </ac:spMkLst>
        </pc:spChg>
        <pc:spChg chg="mod">
          <ac:chgData name="Xiaofei Wang" userId="6e1836d3-2ed9-4ae5-8700-9029b71c19c7" providerId="ADAL" clId="{90B5A2BD-D645-44C6-89FE-7ED2F324C0CE}" dt="2024-03-08T19:59:42.930" v="116" actId="20577"/>
          <ac:spMkLst>
            <pc:docMk/>
            <pc:sldMk cId="4129803870" sldId="2388"/>
            <ac:spMk id="3" creationId="{00000000-0000-0000-0000-000000000000}"/>
          </ac:spMkLst>
        </pc:spChg>
        <pc:spChg chg="mod">
          <ac:chgData name="Xiaofei Wang" userId="6e1836d3-2ed9-4ae5-8700-9029b71c19c7" providerId="ADAL" clId="{90B5A2BD-D645-44C6-89FE-7ED2F324C0CE}" dt="2024-02-05T16:53:00.004" v="0"/>
          <ac:spMkLst>
            <pc:docMk/>
            <pc:sldMk cId="4129803870" sldId="2388"/>
            <ac:spMk id="6" creationId="{00000000-0000-0000-0000-000000000000}"/>
          </ac:spMkLst>
        </pc:spChg>
      </pc:sldChg>
      <pc:sldChg chg="add">
        <pc:chgData name="Xiaofei Wang" userId="6e1836d3-2ed9-4ae5-8700-9029b71c19c7" providerId="ADAL" clId="{90B5A2BD-D645-44C6-89FE-7ED2F324C0CE}" dt="2024-02-05T16:54:31.716" v="6"/>
        <pc:sldMkLst>
          <pc:docMk/>
          <pc:sldMk cId="332659268" sldId="2389"/>
        </pc:sldMkLst>
      </pc:sldChg>
      <pc:sldMasterChg chg="modSp modSldLayout">
        <pc:chgData name="Xiaofei Wang" userId="6e1836d3-2ed9-4ae5-8700-9029b71c19c7" providerId="ADAL" clId="{90B5A2BD-D645-44C6-89FE-7ED2F324C0CE}" dt="2024-02-05T16:53:31.776" v="1"/>
        <pc:sldMasterMkLst>
          <pc:docMk/>
          <pc:sldMasterMk cId="0" sldId="2147483648"/>
        </pc:sldMasterMkLst>
        <pc:spChg chg="mod">
          <ac:chgData name="Xiaofei Wang" userId="6e1836d3-2ed9-4ae5-8700-9029b71c19c7" providerId="ADAL" clId="{90B5A2BD-D645-44C6-89FE-7ED2F324C0CE}" dt="2024-02-05T16:53:31.776" v="1"/>
          <ac:spMkLst>
            <pc:docMk/>
            <pc:sldMasterMk cId="0" sldId="2147483648"/>
            <ac:spMk id="10" creationId="{00000000-0000-0000-0000-000000000000}"/>
          </ac:spMkLst>
        </pc:spChg>
        <pc:spChg chg="mod">
          <ac:chgData name="Xiaofei Wang" userId="6e1836d3-2ed9-4ae5-8700-9029b71c19c7" providerId="ADAL" clId="{90B5A2BD-D645-44C6-89FE-7ED2F324C0CE}" dt="2024-02-05T16:53:00.004" v="0"/>
          <ac:spMkLst>
            <pc:docMk/>
            <pc:sldMasterMk cId="0" sldId="2147483648"/>
            <ac:spMk id="1027" creationId="{00000000-0000-0000-0000-000000000000}"/>
          </ac:spMkLst>
        </pc:spChg>
        <pc:sldLayoutChg chg="modSp">
          <pc:chgData name="Xiaofei Wang" userId="6e1836d3-2ed9-4ae5-8700-9029b71c19c7" providerId="ADAL" clId="{90B5A2BD-D645-44C6-89FE-7ED2F324C0CE}" dt="2024-02-05T16:53:00.004" v="0"/>
          <pc:sldLayoutMkLst>
            <pc:docMk/>
            <pc:sldMasterMk cId="0" sldId="2147483648"/>
            <pc:sldLayoutMk cId="0" sldId="2147483649"/>
          </pc:sldLayoutMkLst>
          <pc:spChg chg="mod">
            <ac:chgData name="Xiaofei Wang" userId="6e1836d3-2ed9-4ae5-8700-9029b71c19c7" providerId="ADAL" clId="{90B5A2BD-D645-44C6-89FE-7ED2F324C0CE}" dt="2024-02-05T16:53:00.004"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0"/>
          </pc:sldLayoutMkLst>
          <pc:spChg chg="mod">
            <ac:chgData name="Xiaofei Wang" userId="6e1836d3-2ed9-4ae5-8700-9029b71c19c7" providerId="ADAL" clId="{90B5A2BD-D645-44C6-89FE-7ED2F324C0CE}" dt="2024-02-05T16:53:00.004"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1"/>
          </pc:sldLayoutMkLst>
          <pc:spChg chg="mod">
            <ac:chgData name="Xiaofei Wang" userId="6e1836d3-2ed9-4ae5-8700-9029b71c19c7" providerId="ADAL" clId="{90B5A2BD-D645-44C6-89FE-7ED2F324C0CE}" dt="2024-02-05T16:53:00.004"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2"/>
          </pc:sldLayoutMkLst>
          <pc:spChg chg="mod">
            <ac:chgData name="Xiaofei Wang" userId="6e1836d3-2ed9-4ae5-8700-9029b71c19c7" providerId="ADAL" clId="{90B5A2BD-D645-44C6-89FE-7ED2F324C0CE}" dt="2024-02-05T16:53:00.004"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3"/>
          </pc:sldLayoutMkLst>
          <pc:spChg chg="mod">
            <ac:chgData name="Xiaofei Wang" userId="6e1836d3-2ed9-4ae5-8700-9029b71c19c7" providerId="ADAL" clId="{90B5A2BD-D645-44C6-89FE-7ED2F324C0CE}" dt="2024-02-05T16:53:00.004"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4"/>
          </pc:sldLayoutMkLst>
          <pc:spChg chg="mod">
            <ac:chgData name="Xiaofei Wang" userId="6e1836d3-2ed9-4ae5-8700-9029b71c19c7" providerId="ADAL" clId="{90B5A2BD-D645-44C6-89FE-7ED2F324C0CE}" dt="2024-02-05T16:53:00.004"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5"/>
          </pc:sldLayoutMkLst>
          <pc:spChg chg="mod">
            <ac:chgData name="Xiaofei Wang" userId="6e1836d3-2ed9-4ae5-8700-9029b71c19c7" providerId="ADAL" clId="{90B5A2BD-D645-44C6-89FE-7ED2F324C0CE}" dt="2024-02-05T16:53:00.004"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8"/>
          </pc:sldLayoutMkLst>
          <pc:spChg chg="mod">
            <ac:chgData name="Xiaofei Wang" userId="6e1836d3-2ed9-4ae5-8700-9029b71c19c7" providerId="ADAL" clId="{90B5A2BD-D645-44C6-89FE-7ED2F324C0CE}" dt="2024-02-05T16:53:00.004"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9"/>
          </pc:sldLayoutMkLst>
          <pc:spChg chg="mod">
            <ac:chgData name="Xiaofei Wang" userId="6e1836d3-2ed9-4ae5-8700-9029b71c19c7" providerId="ADAL" clId="{90B5A2BD-D645-44C6-89FE-7ED2F324C0CE}" dt="2024-02-05T16:53:00.004"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F78D18AD-00B1-4342-8DE6-1C01F9108822}"/>
    <pc:docChg chg="custSel addSld delSld modSld modMainMaster">
      <pc:chgData name="Xiaofei Wang" userId="6e1836d3-2ed9-4ae5-8700-9029b71c19c7" providerId="ADAL" clId="{F78D18AD-00B1-4342-8DE6-1C01F9108822}" dt="2024-05-11T03:12:51.167" v="273" actId="20577"/>
      <pc:docMkLst>
        <pc:docMk/>
      </pc:docMkLst>
      <pc:sldChg chg="modSp mod">
        <pc:chgData name="Xiaofei Wang" userId="6e1836d3-2ed9-4ae5-8700-9029b71c19c7" providerId="ADAL" clId="{F78D18AD-00B1-4342-8DE6-1C01F9108822}" dt="2024-05-01T16:38:14.286" v="264" actId="20577"/>
        <pc:sldMkLst>
          <pc:docMk/>
          <pc:sldMk cId="0" sldId="256"/>
        </pc:sldMkLst>
        <pc:spChg chg="mod">
          <ac:chgData name="Xiaofei Wang" userId="6e1836d3-2ed9-4ae5-8700-9029b71c19c7" providerId="ADAL" clId="{F78D18AD-00B1-4342-8DE6-1C01F9108822}" dt="2024-05-01T16:04:07.889" v="0"/>
          <ac:spMkLst>
            <pc:docMk/>
            <pc:sldMk cId="0" sldId="256"/>
            <ac:spMk id="6" creationId="{00000000-0000-0000-0000-000000000000}"/>
          </ac:spMkLst>
        </pc:spChg>
        <pc:spChg chg="mod">
          <ac:chgData name="Xiaofei Wang" userId="6e1836d3-2ed9-4ae5-8700-9029b71c19c7" providerId="ADAL" clId="{F78D18AD-00B1-4342-8DE6-1C01F9108822}" dt="2024-05-01T16:38:14.286" v="264" actId="20577"/>
          <ac:spMkLst>
            <pc:docMk/>
            <pc:sldMk cId="0" sldId="256"/>
            <ac:spMk id="3073" creationId="{00000000-0000-0000-0000-000000000000}"/>
          </ac:spMkLst>
        </pc:spChg>
        <pc:spChg chg="mod">
          <ac:chgData name="Xiaofei Wang" userId="6e1836d3-2ed9-4ae5-8700-9029b71c19c7" providerId="ADAL" clId="{F78D18AD-00B1-4342-8DE6-1C01F9108822}" dt="2024-05-01T16:04:48.560" v="20" actId="20577"/>
          <ac:spMkLst>
            <pc:docMk/>
            <pc:sldMk cId="0" sldId="256"/>
            <ac:spMk id="3074" creationId="{00000000-0000-0000-0000-000000000000}"/>
          </ac:spMkLst>
        </pc:spChg>
      </pc:sldChg>
      <pc:sldChg chg="modSp">
        <pc:chgData name="Xiaofei Wang" userId="6e1836d3-2ed9-4ae5-8700-9029b71c19c7" providerId="ADAL" clId="{F78D18AD-00B1-4342-8DE6-1C01F9108822}" dt="2024-05-01T16:04:07.889" v="0"/>
        <pc:sldMkLst>
          <pc:docMk/>
          <pc:sldMk cId="1393596806" sldId="260"/>
        </pc:sldMkLst>
        <pc:spChg chg="mod">
          <ac:chgData name="Xiaofei Wang" userId="6e1836d3-2ed9-4ae5-8700-9029b71c19c7" providerId="ADAL" clId="{F78D18AD-00B1-4342-8DE6-1C01F9108822}" dt="2024-05-01T16:04:07.889" v="0"/>
          <ac:spMkLst>
            <pc:docMk/>
            <pc:sldMk cId="1393596806" sldId="260"/>
            <ac:spMk id="2" creationId="{00000000-0000-0000-0000-000000000000}"/>
          </ac:spMkLst>
        </pc:spChg>
      </pc:sldChg>
      <pc:sldChg chg="modSp">
        <pc:chgData name="Xiaofei Wang" userId="6e1836d3-2ed9-4ae5-8700-9029b71c19c7" providerId="ADAL" clId="{F78D18AD-00B1-4342-8DE6-1C01F9108822}" dt="2024-05-01T16:04:07.889" v="0"/>
        <pc:sldMkLst>
          <pc:docMk/>
          <pc:sldMk cId="2280172366" sldId="261"/>
        </pc:sldMkLst>
        <pc:spChg chg="mod">
          <ac:chgData name="Xiaofei Wang" userId="6e1836d3-2ed9-4ae5-8700-9029b71c19c7" providerId="ADAL" clId="{F78D18AD-00B1-4342-8DE6-1C01F9108822}" dt="2024-05-01T16:04:07.889" v="0"/>
          <ac:spMkLst>
            <pc:docMk/>
            <pc:sldMk cId="2280172366" sldId="261"/>
            <ac:spMk id="2" creationId="{00000000-0000-0000-0000-000000000000}"/>
          </ac:spMkLst>
        </pc:spChg>
      </pc:sldChg>
      <pc:sldChg chg="modSp">
        <pc:chgData name="Xiaofei Wang" userId="6e1836d3-2ed9-4ae5-8700-9029b71c19c7" providerId="ADAL" clId="{F78D18AD-00B1-4342-8DE6-1C01F9108822}" dt="2024-05-01T16:04:07.889" v="0"/>
        <pc:sldMkLst>
          <pc:docMk/>
          <pc:sldMk cId="1295285405" sldId="262"/>
        </pc:sldMkLst>
        <pc:spChg chg="mod">
          <ac:chgData name="Xiaofei Wang" userId="6e1836d3-2ed9-4ae5-8700-9029b71c19c7" providerId="ADAL" clId="{F78D18AD-00B1-4342-8DE6-1C01F9108822}" dt="2024-05-01T16:04:07.889" v="0"/>
          <ac:spMkLst>
            <pc:docMk/>
            <pc:sldMk cId="1295285405" sldId="262"/>
            <ac:spMk id="2" creationId="{00000000-0000-0000-0000-000000000000}"/>
          </ac:spMkLst>
        </pc:spChg>
      </pc:sldChg>
      <pc:sldChg chg="modSp">
        <pc:chgData name="Xiaofei Wang" userId="6e1836d3-2ed9-4ae5-8700-9029b71c19c7" providerId="ADAL" clId="{F78D18AD-00B1-4342-8DE6-1C01F9108822}" dt="2024-05-01T16:04:07.889" v="0"/>
        <pc:sldMkLst>
          <pc:docMk/>
          <pc:sldMk cId="2090664063" sldId="263"/>
        </pc:sldMkLst>
        <pc:spChg chg="mod">
          <ac:chgData name="Xiaofei Wang" userId="6e1836d3-2ed9-4ae5-8700-9029b71c19c7" providerId="ADAL" clId="{F78D18AD-00B1-4342-8DE6-1C01F9108822}" dt="2024-05-01T16:04:07.889" v="0"/>
          <ac:spMkLst>
            <pc:docMk/>
            <pc:sldMk cId="2090664063" sldId="263"/>
            <ac:spMk id="2" creationId="{00000000-0000-0000-0000-000000000000}"/>
          </ac:spMkLst>
        </pc:spChg>
      </pc:sldChg>
      <pc:sldChg chg="modSp del">
        <pc:chgData name="Xiaofei Wang" userId="6e1836d3-2ed9-4ae5-8700-9029b71c19c7" providerId="ADAL" clId="{F78D18AD-00B1-4342-8DE6-1C01F9108822}" dt="2024-05-01T16:16:37.754" v="201" actId="47"/>
        <pc:sldMkLst>
          <pc:docMk/>
          <pc:sldMk cId="3900562944" sldId="279"/>
        </pc:sldMkLst>
        <pc:spChg chg="mod">
          <ac:chgData name="Xiaofei Wang" userId="6e1836d3-2ed9-4ae5-8700-9029b71c19c7" providerId="ADAL" clId="{F78D18AD-00B1-4342-8DE6-1C01F9108822}" dt="2024-05-01T16:04:07.889" v="0"/>
          <ac:spMkLst>
            <pc:docMk/>
            <pc:sldMk cId="3900562944" sldId="279"/>
            <ac:spMk id="4" creationId="{00000000-0000-0000-0000-000000000000}"/>
          </ac:spMkLst>
        </pc:spChg>
      </pc:sldChg>
      <pc:sldChg chg="modSp">
        <pc:chgData name="Xiaofei Wang" userId="6e1836d3-2ed9-4ae5-8700-9029b71c19c7" providerId="ADAL" clId="{F78D18AD-00B1-4342-8DE6-1C01F9108822}" dt="2024-05-01T16:04:07.889" v="0"/>
        <pc:sldMkLst>
          <pc:docMk/>
          <pc:sldMk cId="3464650041" sldId="283"/>
        </pc:sldMkLst>
        <pc:spChg chg="mod">
          <ac:chgData name="Xiaofei Wang" userId="6e1836d3-2ed9-4ae5-8700-9029b71c19c7" providerId="ADAL" clId="{F78D18AD-00B1-4342-8DE6-1C01F9108822}" dt="2024-05-01T16:04:07.889" v="0"/>
          <ac:spMkLst>
            <pc:docMk/>
            <pc:sldMk cId="3464650041" sldId="283"/>
            <ac:spMk id="5" creationId="{00000000-0000-0000-0000-000000000000}"/>
          </ac:spMkLst>
        </pc:spChg>
      </pc:sldChg>
      <pc:sldChg chg="modSp">
        <pc:chgData name="Xiaofei Wang" userId="6e1836d3-2ed9-4ae5-8700-9029b71c19c7" providerId="ADAL" clId="{F78D18AD-00B1-4342-8DE6-1C01F9108822}" dt="2024-05-01T16:04:07.889" v="0"/>
        <pc:sldMkLst>
          <pc:docMk/>
          <pc:sldMk cId="13117183" sldId="284"/>
        </pc:sldMkLst>
        <pc:spChg chg="mod">
          <ac:chgData name="Xiaofei Wang" userId="6e1836d3-2ed9-4ae5-8700-9029b71c19c7" providerId="ADAL" clId="{F78D18AD-00B1-4342-8DE6-1C01F9108822}" dt="2024-05-01T16:04:07.889" v="0"/>
          <ac:spMkLst>
            <pc:docMk/>
            <pc:sldMk cId="13117183" sldId="284"/>
            <ac:spMk id="5" creationId="{00000000-0000-0000-0000-000000000000}"/>
          </ac:spMkLst>
        </pc:spChg>
      </pc:sldChg>
      <pc:sldChg chg="modSp">
        <pc:chgData name="Xiaofei Wang" userId="6e1836d3-2ed9-4ae5-8700-9029b71c19c7" providerId="ADAL" clId="{F78D18AD-00B1-4342-8DE6-1C01F9108822}" dt="2024-05-01T16:04:07.889" v="0"/>
        <pc:sldMkLst>
          <pc:docMk/>
          <pc:sldMk cId="193308393" sldId="287"/>
        </pc:sldMkLst>
        <pc:spChg chg="mod">
          <ac:chgData name="Xiaofei Wang" userId="6e1836d3-2ed9-4ae5-8700-9029b71c19c7" providerId="ADAL" clId="{F78D18AD-00B1-4342-8DE6-1C01F9108822}" dt="2024-05-01T16:04:07.889" v="0"/>
          <ac:spMkLst>
            <pc:docMk/>
            <pc:sldMk cId="193308393" sldId="287"/>
            <ac:spMk id="6" creationId="{00000000-0000-0000-0000-000000000000}"/>
          </ac:spMkLst>
        </pc:spChg>
      </pc:sldChg>
      <pc:sldChg chg="modSp">
        <pc:chgData name="Xiaofei Wang" userId="6e1836d3-2ed9-4ae5-8700-9029b71c19c7" providerId="ADAL" clId="{F78D18AD-00B1-4342-8DE6-1C01F9108822}" dt="2024-05-01T16:04:07.889" v="0"/>
        <pc:sldMkLst>
          <pc:docMk/>
          <pc:sldMk cId="1343705863" sldId="288"/>
        </pc:sldMkLst>
        <pc:spChg chg="mod">
          <ac:chgData name="Xiaofei Wang" userId="6e1836d3-2ed9-4ae5-8700-9029b71c19c7" providerId="ADAL" clId="{F78D18AD-00B1-4342-8DE6-1C01F9108822}" dt="2024-05-01T16:04:07.889" v="0"/>
          <ac:spMkLst>
            <pc:docMk/>
            <pc:sldMk cId="1343705863" sldId="288"/>
            <ac:spMk id="6" creationId="{00000000-0000-0000-0000-000000000000}"/>
          </ac:spMkLst>
        </pc:spChg>
      </pc:sldChg>
      <pc:sldChg chg="modSp">
        <pc:chgData name="Xiaofei Wang" userId="6e1836d3-2ed9-4ae5-8700-9029b71c19c7" providerId="ADAL" clId="{F78D18AD-00B1-4342-8DE6-1C01F9108822}" dt="2024-05-01T16:04:07.889" v="0"/>
        <pc:sldMkLst>
          <pc:docMk/>
          <pc:sldMk cId="969542746" sldId="289"/>
        </pc:sldMkLst>
        <pc:spChg chg="mod">
          <ac:chgData name="Xiaofei Wang" userId="6e1836d3-2ed9-4ae5-8700-9029b71c19c7" providerId="ADAL" clId="{F78D18AD-00B1-4342-8DE6-1C01F9108822}" dt="2024-05-01T16:04:07.889" v="0"/>
          <ac:spMkLst>
            <pc:docMk/>
            <pc:sldMk cId="969542746" sldId="289"/>
            <ac:spMk id="6" creationId="{00000000-0000-0000-0000-000000000000}"/>
          </ac:spMkLst>
        </pc:spChg>
      </pc:sldChg>
      <pc:sldChg chg="modSp mod">
        <pc:chgData name="Xiaofei Wang" userId="6e1836d3-2ed9-4ae5-8700-9029b71c19c7" providerId="ADAL" clId="{F78D18AD-00B1-4342-8DE6-1C01F9108822}" dt="2024-05-01T16:05:15.568" v="65" actId="20577"/>
        <pc:sldMkLst>
          <pc:docMk/>
          <pc:sldMk cId="0" sldId="332"/>
        </pc:sldMkLst>
        <pc:spChg chg="mod">
          <ac:chgData name="Xiaofei Wang" userId="6e1836d3-2ed9-4ae5-8700-9029b71c19c7" providerId="ADAL" clId="{F78D18AD-00B1-4342-8DE6-1C01F9108822}" dt="2024-05-01T16:04:07.889" v="0"/>
          <ac:spMkLst>
            <pc:docMk/>
            <pc:sldMk cId="0" sldId="332"/>
            <ac:spMk id="17409" creationId="{481163E3-3235-B93B-D977-4040786F5097}"/>
          </ac:spMkLst>
        </pc:spChg>
        <pc:spChg chg="mod">
          <ac:chgData name="Xiaofei Wang" userId="6e1836d3-2ed9-4ae5-8700-9029b71c19c7" providerId="ADAL" clId="{F78D18AD-00B1-4342-8DE6-1C01F9108822}" dt="2024-05-01T16:05:15.568" v="65" actId="20577"/>
          <ac:spMkLst>
            <pc:docMk/>
            <pc:sldMk cId="0" sldId="332"/>
            <ac:spMk id="17413" creationId="{C2334348-7D14-5567-9887-24899B21D490}"/>
          </ac:spMkLst>
        </pc:spChg>
      </pc:sldChg>
      <pc:sldChg chg="modSp mod">
        <pc:chgData name="Xiaofei Wang" userId="6e1836d3-2ed9-4ae5-8700-9029b71c19c7" providerId="ADAL" clId="{F78D18AD-00B1-4342-8DE6-1C01F9108822}" dt="2024-05-01T16:09:31.803" v="200" actId="20577"/>
        <pc:sldMkLst>
          <pc:docMk/>
          <pc:sldMk cId="0" sldId="395"/>
        </pc:sldMkLst>
        <pc:spChg chg="mod">
          <ac:chgData name="Xiaofei Wang" userId="6e1836d3-2ed9-4ae5-8700-9029b71c19c7" providerId="ADAL" clId="{F78D18AD-00B1-4342-8DE6-1C01F9108822}" dt="2024-05-01T16:04:07.889" v="0"/>
          <ac:spMkLst>
            <pc:docMk/>
            <pc:sldMk cId="0" sldId="395"/>
            <ac:spMk id="19462" creationId="{B8004815-DEEF-4991-9863-C4D400CADE6E}"/>
          </ac:spMkLst>
        </pc:spChg>
        <pc:spChg chg="mod">
          <ac:chgData name="Xiaofei Wang" userId="6e1836d3-2ed9-4ae5-8700-9029b71c19c7" providerId="ADAL" clId="{F78D18AD-00B1-4342-8DE6-1C01F9108822}" dt="2024-05-01T16:09:31.803" v="200" actId="20577"/>
          <ac:spMkLst>
            <pc:docMk/>
            <pc:sldMk cId="0" sldId="395"/>
            <ac:spMk id="19463" creationId="{014A845C-CDC6-4811-8948-EAB07A9434A5}"/>
          </ac:spMkLst>
        </pc:spChg>
      </pc:sldChg>
      <pc:sldChg chg="modSp add mod">
        <pc:chgData name="Xiaofei Wang" userId="6e1836d3-2ed9-4ae5-8700-9029b71c19c7" providerId="ADAL" clId="{F78D18AD-00B1-4342-8DE6-1C01F9108822}" dt="2024-05-01T16:06:20.477" v="112" actId="20577"/>
        <pc:sldMkLst>
          <pc:docMk/>
          <pc:sldMk cId="1968720319" sldId="2366"/>
        </pc:sldMkLst>
        <pc:spChg chg="mod">
          <ac:chgData name="Xiaofei Wang" userId="6e1836d3-2ed9-4ae5-8700-9029b71c19c7" providerId="ADAL" clId="{F78D18AD-00B1-4342-8DE6-1C01F9108822}" dt="2024-05-01T16:06:20.477" v="112" actId="20577"/>
          <ac:spMkLst>
            <pc:docMk/>
            <pc:sldMk cId="1968720319" sldId="2366"/>
            <ac:spMk id="5" creationId="{00000000-0000-0000-0000-000000000000}"/>
          </ac:spMkLst>
        </pc:spChg>
        <pc:spChg chg="mod">
          <ac:chgData name="Xiaofei Wang" userId="6e1836d3-2ed9-4ae5-8700-9029b71c19c7" providerId="ADAL" clId="{F78D18AD-00B1-4342-8DE6-1C01F9108822}" dt="2024-05-01T16:06:09.726" v="85" actId="20577"/>
          <ac:spMkLst>
            <pc:docMk/>
            <pc:sldMk cId="1968720319" sldId="2366"/>
            <ac:spMk id="6" creationId="{00000000-0000-0000-0000-000000000000}"/>
          </ac:spMkLst>
        </pc:spChg>
      </pc:sldChg>
      <pc:sldChg chg="modSp mod">
        <pc:chgData name="Xiaofei Wang" userId="6e1836d3-2ed9-4ae5-8700-9029b71c19c7" providerId="ADAL" clId="{F78D18AD-00B1-4342-8DE6-1C01F9108822}" dt="2024-05-01T16:07:32.781" v="127" actId="20577"/>
        <pc:sldMkLst>
          <pc:docMk/>
          <pc:sldMk cId="412227131" sldId="2375"/>
        </pc:sldMkLst>
        <pc:spChg chg="mod">
          <ac:chgData name="Xiaofei Wang" userId="6e1836d3-2ed9-4ae5-8700-9029b71c19c7" providerId="ADAL" clId="{F78D18AD-00B1-4342-8DE6-1C01F9108822}" dt="2024-05-01T16:04:07.889" v="0"/>
          <ac:spMkLst>
            <pc:docMk/>
            <pc:sldMk cId="412227131" sldId="2375"/>
            <ac:spMk id="19462" creationId="{B8004815-DEEF-4991-9863-C4D400CADE6E}"/>
          </ac:spMkLst>
        </pc:spChg>
        <pc:spChg chg="mod">
          <ac:chgData name="Xiaofei Wang" userId="6e1836d3-2ed9-4ae5-8700-9029b71c19c7" providerId="ADAL" clId="{F78D18AD-00B1-4342-8DE6-1C01F9108822}" dt="2024-05-01T16:07:32.781" v="127" actId="20577"/>
          <ac:spMkLst>
            <pc:docMk/>
            <pc:sldMk cId="412227131" sldId="2375"/>
            <ac:spMk id="19463" creationId="{014A845C-CDC6-4811-8948-EAB07A9434A5}"/>
          </ac:spMkLst>
        </pc:spChg>
      </pc:sldChg>
      <pc:sldChg chg="modSp mod">
        <pc:chgData name="Xiaofei Wang" userId="6e1836d3-2ed9-4ae5-8700-9029b71c19c7" providerId="ADAL" clId="{F78D18AD-00B1-4342-8DE6-1C01F9108822}" dt="2024-05-01T16:31:40.935" v="262" actId="20577"/>
        <pc:sldMkLst>
          <pc:docMk/>
          <pc:sldMk cId="2947319002" sldId="2377"/>
        </pc:sldMkLst>
        <pc:spChg chg="mod">
          <ac:chgData name="Xiaofei Wang" userId="6e1836d3-2ed9-4ae5-8700-9029b71c19c7" providerId="ADAL" clId="{F78D18AD-00B1-4342-8DE6-1C01F9108822}" dt="2024-05-01T16:31:40.935" v="262" actId="20577"/>
          <ac:spMkLst>
            <pc:docMk/>
            <pc:sldMk cId="2947319002" sldId="2377"/>
            <ac:spMk id="3" creationId="{00000000-0000-0000-0000-000000000000}"/>
          </ac:spMkLst>
        </pc:spChg>
        <pc:spChg chg="mod">
          <ac:chgData name="Xiaofei Wang" userId="6e1836d3-2ed9-4ae5-8700-9029b71c19c7" providerId="ADAL" clId="{F78D18AD-00B1-4342-8DE6-1C01F9108822}" dt="2024-05-01T16:04:07.889" v="0"/>
          <ac:spMkLst>
            <pc:docMk/>
            <pc:sldMk cId="2947319002" sldId="2377"/>
            <ac:spMk id="6" creationId="{00000000-0000-0000-0000-000000000000}"/>
          </ac:spMkLst>
        </pc:spChg>
      </pc:sldChg>
      <pc:sldChg chg="modSp mod">
        <pc:chgData name="Xiaofei Wang" userId="6e1836d3-2ed9-4ae5-8700-9029b71c19c7" providerId="ADAL" clId="{F78D18AD-00B1-4342-8DE6-1C01F9108822}" dt="2024-05-11T03:12:51.167" v="273" actId="20577"/>
        <pc:sldMkLst>
          <pc:docMk/>
          <pc:sldMk cId="1855693234" sldId="2378"/>
        </pc:sldMkLst>
        <pc:spChg chg="mod">
          <ac:chgData name="Xiaofei Wang" userId="6e1836d3-2ed9-4ae5-8700-9029b71c19c7" providerId="ADAL" clId="{F78D18AD-00B1-4342-8DE6-1C01F9108822}" dt="2024-05-01T16:08:47.914" v="164" actId="20577"/>
          <ac:spMkLst>
            <pc:docMk/>
            <pc:sldMk cId="1855693234" sldId="2378"/>
            <ac:spMk id="2" creationId="{00000000-0000-0000-0000-000000000000}"/>
          </ac:spMkLst>
        </pc:spChg>
        <pc:spChg chg="mod">
          <ac:chgData name="Xiaofei Wang" userId="6e1836d3-2ed9-4ae5-8700-9029b71c19c7" providerId="ADAL" clId="{F78D18AD-00B1-4342-8DE6-1C01F9108822}" dt="2024-05-11T03:12:51.167" v="273" actId="20577"/>
          <ac:spMkLst>
            <pc:docMk/>
            <pc:sldMk cId="1855693234" sldId="2378"/>
            <ac:spMk id="3" creationId="{00000000-0000-0000-0000-000000000000}"/>
          </ac:spMkLst>
        </pc:spChg>
        <pc:spChg chg="mod">
          <ac:chgData name="Xiaofei Wang" userId="6e1836d3-2ed9-4ae5-8700-9029b71c19c7" providerId="ADAL" clId="{F78D18AD-00B1-4342-8DE6-1C01F9108822}" dt="2024-05-01T16:04:07.889" v="0"/>
          <ac:spMkLst>
            <pc:docMk/>
            <pc:sldMk cId="1855693234" sldId="2378"/>
            <ac:spMk id="6" creationId="{00000000-0000-0000-0000-000000000000}"/>
          </ac:spMkLst>
        </pc:spChg>
      </pc:sldChg>
      <pc:sldChg chg="modSp del">
        <pc:chgData name="Xiaofei Wang" userId="6e1836d3-2ed9-4ae5-8700-9029b71c19c7" providerId="ADAL" clId="{F78D18AD-00B1-4342-8DE6-1C01F9108822}" dt="2024-05-01T16:09:11.969" v="190" actId="47"/>
        <pc:sldMkLst>
          <pc:docMk/>
          <pc:sldMk cId="2752439654" sldId="2387"/>
        </pc:sldMkLst>
        <pc:spChg chg="mod">
          <ac:chgData name="Xiaofei Wang" userId="6e1836d3-2ed9-4ae5-8700-9029b71c19c7" providerId="ADAL" clId="{F78D18AD-00B1-4342-8DE6-1C01F9108822}" dt="2024-05-01T16:04:07.889" v="0"/>
          <ac:spMkLst>
            <pc:docMk/>
            <pc:sldMk cId="2752439654" sldId="2387"/>
            <ac:spMk id="6" creationId="{00000000-0000-0000-0000-000000000000}"/>
          </ac:spMkLst>
        </pc:spChg>
      </pc:sldChg>
      <pc:sldChg chg="modSp del">
        <pc:chgData name="Xiaofei Wang" userId="6e1836d3-2ed9-4ae5-8700-9029b71c19c7" providerId="ADAL" clId="{F78D18AD-00B1-4342-8DE6-1C01F9108822}" dt="2024-05-01T16:09:13.651" v="191" actId="47"/>
        <pc:sldMkLst>
          <pc:docMk/>
          <pc:sldMk cId="4129803870" sldId="2388"/>
        </pc:sldMkLst>
        <pc:spChg chg="mod">
          <ac:chgData name="Xiaofei Wang" userId="6e1836d3-2ed9-4ae5-8700-9029b71c19c7" providerId="ADAL" clId="{F78D18AD-00B1-4342-8DE6-1C01F9108822}" dt="2024-05-01T16:04:07.889" v="0"/>
          <ac:spMkLst>
            <pc:docMk/>
            <pc:sldMk cId="4129803870" sldId="2388"/>
            <ac:spMk id="6" creationId="{00000000-0000-0000-0000-000000000000}"/>
          </ac:spMkLst>
        </pc:spChg>
      </pc:sldChg>
      <pc:sldChg chg="modSp del">
        <pc:chgData name="Xiaofei Wang" userId="6e1836d3-2ed9-4ae5-8700-9029b71c19c7" providerId="ADAL" clId="{F78D18AD-00B1-4342-8DE6-1C01F9108822}" dt="2024-05-01T16:05:45.664" v="76" actId="47"/>
        <pc:sldMkLst>
          <pc:docMk/>
          <pc:sldMk cId="332659268" sldId="2389"/>
        </pc:sldMkLst>
        <pc:spChg chg="mod">
          <ac:chgData name="Xiaofei Wang" userId="6e1836d3-2ed9-4ae5-8700-9029b71c19c7" providerId="ADAL" clId="{F78D18AD-00B1-4342-8DE6-1C01F9108822}" dt="2024-05-01T16:04:07.889" v="0"/>
          <ac:spMkLst>
            <pc:docMk/>
            <pc:sldMk cId="332659268" sldId="2389"/>
            <ac:spMk id="6" creationId="{00000000-0000-0000-0000-000000000000}"/>
          </ac:spMkLst>
        </pc:spChg>
      </pc:sldChg>
      <pc:sldMasterChg chg="modSp modSldLayout">
        <pc:chgData name="Xiaofei Wang" userId="6e1836d3-2ed9-4ae5-8700-9029b71c19c7" providerId="ADAL" clId="{F78D18AD-00B1-4342-8DE6-1C01F9108822}" dt="2024-05-01T16:04:30.035" v="1"/>
        <pc:sldMasterMkLst>
          <pc:docMk/>
          <pc:sldMasterMk cId="0" sldId="2147483648"/>
        </pc:sldMasterMkLst>
        <pc:spChg chg="mod">
          <ac:chgData name="Xiaofei Wang" userId="6e1836d3-2ed9-4ae5-8700-9029b71c19c7" providerId="ADAL" clId="{F78D18AD-00B1-4342-8DE6-1C01F9108822}" dt="2024-05-01T16:04:30.035" v="1"/>
          <ac:spMkLst>
            <pc:docMk/>
            <pc:sldMasterMk cId="0" sldId="2147483648"/>
            <ac:spMk id="10" creationId="{00000000-0000-0000-0000-000000000000}"/>
          </ac:spMkLst>
        </pc:spChg>
        <pc:spChg chg="mod">
          <ac:chgData name="Xiaofei Wang" userId="6e1836d3-2ed9-4ae5-8700-9029b71c19c7" providerId="ADAL" clId="{F78D18AD-00B1-4342-8DE6-1C01F9108822}" dt="2024-05-01T16:04:07.889" v="0"/>
          <ac:spMkLst>
            <pc:docMk/>
            <pc:sldMasterMk cId="0" sldId="2147483648"/>
            <ac:spMk id="1027" creationId="{00000000-0000-0000-0000-000000000000}"/>
          </ac:spMkLst>
        </pc:spChg>
        <pc:sldLayoutChg chg="modSp">
          <pc:chgData name="Xiaofei Wang" userId="6e1836d3-2ed9-4ae5-8700-9029b71c19c7" providerId="ADAL" clId="{F78D18AD-00B1-4342-8DE6-1C01F9108822}" dt="2024-05-01T16:04:07.889" v="0"/>
          <pc:sldLayoutMkLst>
            <pc:docMk/>
            <pc:sldMasterMk cId="0" sldId="2147483648"/>
            <pc:sldLayoutMk cId="0" sldId="2147483649"/>
          </pc:sldLayoutMkLst>
          <pc:spChg chg="mod">
            <ac:chgData name="Xiaofei Wang" userId="6e1836d3-2ed9-4ae5-8700-9029b71c19c7" providerId="ADAL" clId="{F78D18AD-00B1-4342-8DE6-1C01F9108822}" dt="2024-05-01T16:04:07.889"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0"/>
          </pc:sldLayoutMkLst>
          <pc:spChg chg="mod">
            <ac:chgData name="Xiaofei Wang" userId="6e1836d3-2ed9-4ae5-8700-9029b71c19c7" providerId="ADAL" clId="{F78D18AD-00B1-4342-8DE6-1C01F9108822}" dt="2024-05-01T16:04:07.889"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1"/>
          </pc:sldLayoutMkLst>
          <pc:spChg chg="mod">
            <ac:chgData name="Xiaofei Wang" userId="6e1836d3-2ed9-4ae5-8700-9029b71c19c7" providerId="ADAL" clId="{F78D18AD-00B1-4342-8DE6-1C01F9108822}" dt="2024-05-01T16:04:07.889"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2"/>
          </pc:sldLayoutMkLst>
          <pc:spChg chg="mod">
            <ac:chgData name="Xiaofei Wang" userId="6e1836d3-2ed9-4ae5-8700-9029b71c19c7" providerId="ADAL" clId="{F78D18AD-00B1-4342-8DE6-1C01F9108822}" dt="2024-05-01T16:04:07.889"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3"/>
          </pc:sldLayoutMkLst>
          <pc:spChg chg="mod">
            <ac:chgData name="Xiaofei Wang" userId="6e1836d3-2ed9-4ae5-8700-9029b71c19c7" providerId="ADAL" clId="{F78D18AD-00B1-4342-8DE6-1C01F9108822}" dt="2024-05-01T16:04:07.889"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4"/>
          </pc:sldLayoutMkLst>
          <pc:spChg chg="mod">
            <ac:chgData name="Xiaofei Wang" userId="6e1836d3-2ed9-4ae5-8700-9029b71c19c7" providerId="ADAL" clId="{F78D18AD-00B1-4342-8DE6-1C01F9108822}" dt="2024-05-01T16:04:07.889"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5"/>
          </pc:sldLayoutMkLst>
          <pc:spChg chg="mod">
            <ac:chgData name="Xiaofei Wang" userId="6e1836d3-2ed9-4ae5-8700-9029b71c19c7" providerId="ADAL" clId="{F78D18AD-00B1-4342-8DE6-1C01F9108822}" dt="2024-05-01T16:04:07.889"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8"/>
          </pc:sldLayoutMkLst>
          <pc:spChg chg="mod">
            <ac:chgData name="Xiaofei Wang" userId="6e1836d3-2ed9-4ae5-8700-9029b71c19c7" providerId="ADAL" clId="{F78D18AD-00B1-4342-8DE6-1C01F9108822}" dt="2024-05-01T16:04:07.889"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9"/>
          </pc:sldLayoutMkLst>
          <pc:spChg chg="mod">
            <ac:chgData name="Xiaofei Wang" userId="6e1836d3-2ed9-4ae5-8700-9029b71c19c7" providerId="ADAL" clId="{F78D18AD-00B1-4342-8DE6-1C01F9108822}" dt="2024-05-01T16:04:07.889"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May 2024 Warsaw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2024-05-11</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14, 2024 PM 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28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Officers election/confirmation</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400" b="1" dirty="0">
                <a:latin typeface="Verdana" panose="020B0604030504040204" pitchFamily="34" charset="0"/>
              </a:rPr>
              <a:t>11-24/630r0</a:t>
            </a:r>
            <a:r>
              <a:rPr lang="en-GB" sz="2400" b="0" dirty="0">
                <a:latin typeface="Verdana" panose="020B0604030504040204" pitchFamily="34" charset="0"/>
              </a:rPr>
              <a:t> </a:t>
            </a:r>
            <a:r>
              <a:rPr lang="en-US" sz="2400" b="0" dirty="0">
                <a:latin typeface="Verdana" panose="020B0604030504040204" pitchFamily="34" charset="0"/>
              </a:rPr>
              <a:t>MAPC C-SR Scheduling with Multi-Armed Bandits, Szymon Szott (AGH University of Krakow)</a:t>
            </a:r>
            <a:endParaRPr lang="en-GB" sz="2400" b="0" dirty="0">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Adjourn</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May 2024 Warsaw Interim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457200" indent="-457200">
              <a:buFont typeface="Arial" panose="020B0604020202020204" pitchFamily="34" charset="0"/>
              <a:buChar char="•"/>
              <a:defRPr/>
            </a:pPr>
            <a:r>
              <a:rPr lang="en-GB" altLang="en-US" dirty="0"/>
              <a:t>Officers confirmation</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sz="1800" dirty="0"/>
              <a:t>1 slot: </a:t>
            </a:r>
          </a:p>
          <a:p>
            <a:pPr marL="1200150" lvl="2" indent="-342900">
              <a:spcBef>
                <a:spcPts val="300"/>
              </a:spcBef>
              <a:buFont typeface="Arial" panose="020B0604020202020204" pitchFamily="34" charset="0"/>
              <a:buChar char="•"/>
            </a:pPr>
            <a:r>
              <a:rPr lang="en-US" altLang="en-US" sz="1400" dirty="0"/>
              <a:t>Tuesday May 14: 	</a:t>
            </a:r>
            <a:r>
              <a:rPr lang="en-US" altLang="en-US" sz="1400" b="1" dirty="0"/>
              <a:t>PM2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11-24/630r0</a:t>
            </a:r>
            <a:r>
              <a:rPr lang="en-GB" b="0" dirty="0">
                <a:latin typeface="Verdana" panose="020B0604030504040204" pitchFamily="34" charset="0"/>
              </a:rPr>
              <a:t> </a:t>
            </a:r>
            <a:r>
              <a:rPr lang="en-US" b="0" dirty="0">
                <a:latin typeface="Verdana" panose="020B0604030504040204" pitchFamily="34" charset="0"/>
              </a:rPr>
              <a:t>MAPC C-SR Scheduling with Multi-Armed Bandits, Szymon Szott (AGH University of Krakow)</a:t>
            </a:r>
            <a:endParaRPr lang="en-GB" b="0"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738017A4-ADF5-3AC5-6AAF-1A9073E4C8C7}"/>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
        <p:nvSpPr>
          <p:cNvPr id="5" name="TextBox 4">
            <a:extLst>
              <a:ext uri="{FF2B5EF4-FFF2-40B4-BE49-F238E27FC236}">
                <a16:creationId xmlns:a16="http://schemas.microsoft.com/office/drawing/2014/main" id="{405658E4-D2A2-F511-5529-D19492DB58D8}"/>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
        <p:nvSpPr>
          <p:cNvPr id="7" name="TextBox 6">
            <a:extLst>
              <a:ext uri="{FF2B5EF4-FFF2-40B4-BE49-F238E27FC236}">
                <a16:creationId xmlns:a16="http://schemas.microsoft.com/office/drawing/2014/main" id="{06DCF10D-F7BD-6687-E477-73E165826DAC}"/>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12097</TotalTime>
  <Words>1809</Words>
  <Application>Microsoft Office PowerPoint</Application>
  <PresentationFormat>Widescreen</PresentationFormat>
  <Paragraphs>201</Paragraphs>
  <Slides>16</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May 2024 Warsaw Interim Agenda</vt:lpstr>
      <vt:lpstr>Abstract</vt:lpstr>
      <vt:lpstr>PowerPoint Presentation</vt:lpstr>
      <vt:lpstr>PowerPoint Presentation</vt:lpstr>
      <vt:lpstr>Registration for the May IEEE 802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Tuesday May 14, 2024 PM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2024-05-11T03:12:55Z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